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Golos Text"/>
      <p:regular r:id="rId23"/>
      <p:bold r:id="rId24"/>
    </p:embeddedFont>
    <p:embeddedFont>
      <p:font typeface="Roboto"/>
      <p:regular r:id="rId25"/>
      <p:bold r:id="rId26"/>
      <p:italic r:id="rId27"/>
      <p:boldItalic r:id="rId28"/>
    </p:embeddedFont>
    <p:embeddedFont>
      <p:font typeface="Crimson Pro"/>
      <p:regular r:id="rId29"/>
      <p:bold r:id="rId30"/>
      <p:italic r:id="rId31"/>
      <p:boldItalic r:id="rId32"/>
    </p:embeddedFont>
    <p:embeddedFont>
      <p:font typeface="Crimson Text"/>
      <p:regular r:id="rId33"/>
      <p:bold r:id="rId34"/>
      <p:italic r:id="rId35"/>
      <p:boldItalic r:id="rId36"/>
    </p:embeddedFont>
    <p:embeddedFont>
      <p:font typeface="DM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DMSans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GolosText-bold.fntdata"/><Relationship Id="rId23" Type="http://schemas.openxmlformats.org/officeDocument/2006/relationships/font" Target="fonts/GolosTex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rimsonPr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rimsonPro-italic.fntdata"/><Relationship Id="rId30" Type="http://schemas.openxmlformats.org/officeDocument/2006/relationships/font" Target="fonts/CrimsonPro-bold.fntdata"/><Relationship Id="rId11" Type="http://schemas.openxmlformats.org/officeDocument/2006/relationships/slide" Target="slides/slide7.xml"/><Relationship Id="rId33" Type="http://schemas.openxmlformats.org/officeDocument/2006/relationships/font" Target="fonts/CrimsonText-regular.fntdata"/><Relationship Id="rId10" Type="http://schemas.openxmlformats.org/officeDocument/2006/relationships/slide" Target="slides/slide6.xml"/><Relationship Id="rId32" Type="http://schemas.openxmlformats.org/officeDocument/2006/relationships/font" Target="fonts/CrimsonPro-boldItalic.fntdata"/><Relationship Id="rId13" Type="http://schemas.openxmlformats.org/officeDocument/2006/relationships/slide" Target="slides/slide9.xml"/><Relationship Id="rId35" Type="http://schemas.openxmlformats.org/officeDocument/2006/relationships/font" Target="fonts/CrimsonText-italic.fntdata"/><Relationship Id="rId12" Type="http://schemas.openxmlformats.org/officeDocument/2006/relationships/slide" Target="slides/slide8.xml"/><Relationship Id="rId34" Type="http://schemas.openxmlformats.org/officeDocument/2006/relationships/font" Target="fonts/CrimsonText-bold.fntdata"/><Relationship Id="rId15" Type="http://schemas.openxmlformats.org/officeDocument/2006/relationships/slide" Target="slides/slide11.xml"/><Relationship Id="rId37" Type="http://schemas.openxmlformats.org/officeDocument/2006/relationships/font" Target="fonts/DMSans-regular.fntdata"/><Relationship Id="rId14" Type="http://schemas.openxmlformats.org/officeDocument/2006/relationships/slide" Target="slides/slide10.xml"/><Relationship Id="rId36" Type="http://schemas.openxmlformats.org/officeDocument/2006/relationships/font" Target="fonts/CrimsonText-boldItalic.fntdata"/><Relationship Id="rId17" Type="http://schemas.openxmlformats.org/officeDocument/2006/relationships/slide" Target="slides/slide13.xml"/><Relationship Id="rId39" Type="http://schemas.openxmlformats.org/officeDocument/2006/relationships/font" Target="fonts/DMSans-italic.fntdata"/><Relationship Id="rId16" Type="http://schemas.openxmlformats.org/officeDocument/2006/relationships/slide" Target="slides/slide12.xml"/><Relationship Id="rId38" Type="http://schemas.openxmlformats.org/officeDocument/2006/relationships/font" Target="fonts/DMSans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713225" y="539500"/>
            <a:ext cx="5817600" cy="20868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4000">
                <a:solidFill>
                  <a:schemeClr val="lt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613163" y="4132775"/>
            <a:ext cx="5817600" cy="475800"/>
          </a:xfrm>
          <a:prstGeom prst="rect">
            <a:avLst/>
          </a:prstGeom>
          <a:solidFill>
            <a:srgbClr val="202020">
              <a:alpha val="8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rgbClr val="F3F3F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" type="subTitle"/>
          </p:nvPr>
        </p:nvSpPr>
        <p:spPr>
          <a:xfrm>
            <a:off x="4725900" y="1919400"/>
            <a:ext cx="3698100" cy="23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57" name="Google Shape;57;p11"/>
          <p:cNvSpPr txBox="1"/>
          <p:nvPr>
            <p:ph idx="2" type="subTitle"/>
          </p:nvPr>
        </p:nvSpPr>
        <p:spPr>
          <a:xfrm>
            <a:off x="720000" y="1919400"/>
            <a:ext cx="3698100" cy="23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b="0"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/>
        </p:txBody>
      </p:sp>
      <p:sp>
        <p:nvSpPr>
          <p:cNvPr id="58" name="Google Shape;58;p11"/>
          <p:cNvSpPr txBox="1"/>
          <p:nvPr>
            <p:ph idx="3" type="subTitle"/>
          </p:nvPr>
        </p:nvSpPr>
        <p:spPr>
          <a:xfrm>
            <a:off x="720000" y="1422900"/>
            <a:ext cx="369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" name="Google Shape;59;p11"/>
          <p:cNvSpPr txBox="1"/>
          <p:nvPr>
            <p:ph idx="4" type="subTitle"/>
          </p:nvPr>
        </p:nvSpPr>
        <p:spPr>
          <a:xfrm>
            <a:off x="4725900" y="1422900"/>
            <a:ext cx="369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M Sans"/>
              <a:buNone/>
              <a:defRPr b="1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60" name="Google Shape;60;p11"/>
          <p:cNvGrpSpPr/>
          <p:nvPr/>
        </p:nvGrpSpPr>
        <p:grpSpPr>
          <a:xfrm>
            <a:off x="232700" y="0"/>
            <a:ext cx="201300" cy="4606200"/>
            <a:chOff x="8710000" y="0"/>
            <a:chExt cx="201300" cy="4606200"/>
          </a:xfrm>
        </p:grpSpPr>
        <p:sp>
          <p:nvSpPr>
            <p:cNvPr id="61" name="Google Shape;61;p11"/>
            <p:cNvSpPr/>
            <p:nvPr/>
          </p:nvSpPr>
          <p:spPr>
            <a:xfrm>
              <a:off x="8710000" y="0"/>
              <a:ext cx="201300" cy="1139100"/>
            </a:xfrm>
            <a:prstGeom prst="rect">
              <a:avLst/>
            </a:prstGeom>
            <a:solidFill>
              <a:srgbClr val="202020">
                <a:alpha val="8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2" name="Google Shape;62;p11"/>
            <p:cNvCxnSpPr>
              <a:stCxn id="61" idx="2"/>
            </p:cNvCxnSpPr>
            <p:nvPr/>
          </p:nvCxnSpPr>
          <p:spPr>
            <a:xfrm>
              <a:off x="8810650" y="1139100"/>
              <a:ext cx="0" cy="3467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type="title"/>
          </p:nvPr>
        </p:nvSpPr>
        <p:spPr>
          <a:xfrm>
            <a:off x="2165950" y="1307100"/>
            <a:ext cx="4812000" cy="25293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65" name="Google Shape;65;p12"/>
          <p:cNvGrpSpPr/>
          <p:nvPr/>
        </p:nvGrpSpPr>
        <p:grpSpPr>
          <a:xfrm>
            <a:off x="0" y="176585"/>
            <a:ext cx="9144000" cy="4759540"/>
            <a:chOff x="0" y="176585"/>
            <a:chExt cx="9144000" cy="4759540"/>
          </a:xfrm>
        </p:grpSpPr>
        <p:grpSp>
          <p:nvGrpSpPr>
            <p:cNvPr id="66" name="Google Shape;66;p12"/>
            <p:cNvGrpSpPr/>
            <p:nvPr/>
          </p:nvGrpSpPr>
          <p:grpSpPr>
            <a:xfrm rot="5400000">
              <a:off x="6740250" y="2532375"/>
              <a:ext cx="201300" cy="4606200"/>
              <a:chOff x="8710000" y="0"/>
              <a:chExt cx="201300" cy="4606200"/>
            </a:xfrm>
          </p:grpSpPr>
          <p:sp>
            <p:nvSpPr>
              <p:cNvPr id="67" name="Google Shape;67;p12"/>
              <p:cNvSpPr/>
              <p:nvPr/>
            </p:nvSpPr>
            <p:spPr>
              <a:xfrm>
                <a:off x="8710000" y="0"/>
                <a:ext cx="201300" cy="1139100"/>
              </a:xfrm>
              <a:prstGeom prst="rect">
                <a:avLst/>
              </a:prstGeom>
              <a:solidFill>
                <a:srgbClr val="202020">
                  <a:alpha val="8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8" name="Google Shape;68;p12"/>
              <p:cNvCxnSpPr>
                <a:stCxn id="67" idx="2"/>
              </p:cNvCxnSpPr>
              <p:nvPr/>
            </p:nvCxnSpPr>
            <p:spPr>
              <a:xfrm rot="5400000">
                <a:off x="7077100" y="2872650"/>
                <a:ext cx="3467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69" name="Google Shape;69;p12"/>
            <p:cNvGrpSpPr/>
            <p:nvPr/>
          </p:nvGrpSpPr>
          <p:grpSpPr>
            <a:xfrm flipH="1" rot="-5400000">
              <a:off x="2202450" y="-2025865"/>
              <a:ext cx="201300" cy="4606200"/>
              <a:chOff x="8710000" y="0"/>
              <a:chExt cx="201300" cy="4606200"/>
            </a:xfrm>
          </p:grpSpPr>
          <p:sp>
            <p:nvSpPr>
              <p:cNvPr id="70" name="Google Shape;70;p12"/>
              <p:cNvSpPr/>
              <p:nvPr/>
            </p:nvSpPr>
            <p:spPr>
              <a:xfrm>
                <a:off x="8710000" y="0"/>
                <a:ext cx="201300" cy="1139100"/>
              </a:xfrm>
              <a:prstGeom prst="rect">
                <a:avLst/>
              </a:prstGeom>
              <a:solidFill>
                <a:srgbClr val="202020">
                  <a:alpha val="8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1" name="Google Shape;71;p12"/>
              <p:cNvCxnSpPr>
                <a:stCxn id="70" idx="2"/>
              </p:cNvCxnSpPr>
              <p:nvPr/>
            </p:nvCxnSpPr>
            <p:spPr>
              <a:xfrm rot="5400000">
                <a:off x="7077100" y="2872650"/>
                <a:ext cx="3467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>
            <a:off x="720000" y="1413525"/>
            <a:ext cx="4294800" cy="20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idx="1" type="subTitle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hasCustomPrompt="1" type="title"/>
          </p:nvPr>
        </p:nvSpPr>
        <p:spPr>
          <a:xfrm>
            <a:off x="1960800" y="1716563"/>
            <a:ext cx="5222400" cy="11346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7" name="Google Shape;77;p14"/>
          <p:cNvSpPr txBox="1"/>
          <p:nvPr>
            <p:ph idx="1" type="subTitle"/>
          </p:nvPr>
        </p:nvSpPr>
        <p:spPr>
          <a:xfrm>
            <a:off x="1960800" y="2929838"/>
            <a:ext cx="52224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78" name="Google Shape;78;p14"/>
          <p:cNvGrpSpPr/>
          <p:nvPr/>
        </p:nvGrpSpPr>
        <p:grpSpPr>
          <a:xfrm>
            <a:off x="0" y="176585"/>
            <a:ext cx="9144000" cy="4759540"/>
            <a:chOff x="0" y="176585"/>
            <a:chExt cx="9144000" cy="4759540"/>
          </a:xfrm>
        </p:grpSpPr>
        <p:grpSp>
          <p:nvGrpSpPr>
            <p:cNvPr id="79" name="Google Shape;79;p14"/>
            <p:cNvGrpSpPr/>
            <p:nvPr/>
          </p:nvGrpSpPr>
          <p:grpSpPr>
            <a:xfrm flipH="1" rot="-5400000">
              <a:off x="2202450" y="2532375"/>
              <a:ext cx="201300" cy="4606200"/>
              <a:chOff x="8710000" y="0"/>
              <a:chExt cx="201300" cy="4606200"/>
            </a:xfrm>
          </p:grpSpPr>
          <p:sp>
            <p:nvSpPr>
              <p:cNvPr id="80" name="Google Shape;80;p14"/>
              <p:cNvSpPr/>
              <p:nvPr/>
            </p:nvSpPr>
            <p:spPr>
              <a:xfrm>
                <a:off x="8710000" y="0"/>
                <a:ext cx="201300" cy="1139100"/>
              </a:xfrm>
              <a:prstGeom prst="rect">
                <a:avLst/>
              </a:prstGeom>
              <a:solidFill>
                <a:srgbClr val="202020">
                  <a:alpha val="8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1" name="Google Shape;81;p14"/>
              <p:cNvCxnSpPr>
                <a:stCxn id="80" idx="2"/>
              </p:cNvCxnSpPr>
              <p:nvPr/>
            </p:nvCxnSpPr>
            <p:spPr>
              <a:xfrm rot="5400000">
                <a:off x="7077100" y="2872650"/>
                <a:ext cx="3467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82" name="Google Shape;82;p14"/>
            <p:cNvGrpSpPr/>
            <p:nvPr/>
          </p:nvGrpSpPr>
          <p:grpSpPr>
            <a:xfrm rot="5400000">
              <a:off x="6740250" y="-2025865"/>
              <a:ext cx="201300" cy="4606200"/>
              <a:chOff x="8710000" y="0"/>
              <a:chExt cx="201300" cy="4606200"/>
            </a:xfrm>
          </p:grpSpPr>
          <p:sp>
            <p:nvSpPr>
              <p:cNvPr id="83" name="Google Shape;83;p14"/>
              <p:cNvSpPr/>
              <p:nvPr/>
            </p:nvSpPr>
            <p:spPr>
              <a:xfrm>
                <a:off x="8710000" y="0"/>
                <a:ext cx="201300" cy="1139100"/>
              </a:xfrm>
              <a:prstGeom prst="rect">
                <a:avLst/>
              </a:prstGeom>
              <a:solidFill>
                <a:srgbClr val="202020">
                  <a:alpha val="8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4" name="Google Shape;84;p14"/>
              <p:cNvCxnSpPr>
                <a:stCxn id="83" idx="2"/>
              </p:cNvCxnSpPr>
              <p:nvPr/>
            </p:nvCxnSpPr>
            <p:spPr>
              <a:xfrm rot="5400000">
                <a:off x="7077100" y="2872650"/>
                <a:ext cx="3467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88" name="Google Shape;88;p16"/>
          <p:cNvSpPr txBox="1"/>
          <p:nvPr>
            <p:ph idx="1" type="subTitle"/>
          </p:nvPr>
        </p:nvSpPr>
        <p:spPr>
          <a:xfrm>
            <a:off x="720000" y="2269375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6"/>
          <p:cNvSpPr txBox="1"/>
          <p:nvPr>
            <p:ph idx="2" type="subTitle"/>
          </p:nvPr>
        </p:nvSpPr>
        <p:spPr>
          <a:xfrm>
            <a:off x="720000" y="4035877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idx="3" type="subTitle"/>
          </p:nvPr>
        </p:nvSpPr>
        <p:spPr>
          <a:xfrm>
            <a:off x="3419250" y="4035877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6"/>
          <p:cNvSpPr txBox="1"/>
          <p:nvPr>
            <p:ph idx="4" type="subTitle"/>
          </p:nvPr>
        </p:nvSpPr>
        <p:spPr>
          <a:xfrm>
            <a:off x="3419250" y="2269375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5" type="title"/>
          </p:nvPr>
        </p:nvSpPr>
        <p:spPr>
          <a:xfrm>
            <a:off x="827609" y="1305575"/>
            <a:ext cx="901200" cy="5088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3" name="Google Shape;93;p16"/>
          <p:cNvSpPr txBox="1"/>
          <p:nvPr>
            <p:ph idx="6" type="title"/>
          </p:nvPr>
        </p:nvSpPr>
        <p:spPr>
          <a:xfrm>
            <a:off x="3526859" y="3072275"/>
            <a:ext cx="901200" cy="5088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4" name="Google Shape;94;p16"/>
          <p:cNvSpPr txBox="1"/>
          <p:nvPr>
            <p:ph idx="7" type="title"/>
          </p:nvPr>
        </p:nvSpPr>
        <p:spPr>
          <a:xfrm>
            <a:off x="827609" y="3072275"/>
            <a:ext cx="901200" cy="5088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5" name="Google Shape;95;p16"/>
          <p:cNvSpPr txBox="1"/>
          <p:nvPr>
            <p:ph idx="8" type="title"/>
          </p:nvPr>
        </p:nvSpPr>
        <p:spPr>
          <a:xfrm>
            <a:off x="3526859" y="1305575"/>
            <a:ext cx="901200" cy="5088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6" name="Google Shape;96;p16"/>
          <p:cNvSpPr txBox="1"/>
          <p:nvPr>
            <p:ph idx="9" type="subTitle"/>
          </p:nvPr>
        </p:nvSpPr>
        <p:spPr>
          <a:xfrm>
            <a:off x="6118500" y="4035877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6"/>
          <p:cNvSpPr txBox="1"/>
          <p:nvPr>
            <p:ph idx="13" type="subTitle"/>
          </p:nvPr>
        </p:nvSpPr>
        <p:spPr>
          <a:xfrm>
            <a:off x="6118500" y="2269375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4" type="title"/>
          </p:nvPr>
        </p:nvSpPr>
        <p:spPr>
          <a:xfrm>
            <a:off x="6226109" y="3072275"/>
            <a:ext cx="901200" cy="5088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9" name="Google Shape;99;p16"/>
          <p:cNvSpPr txBox="1"/>
          <p:nvPr>
            <p:ph idx="15" type="title"/>
          </p:nvPr>
        </p:nvSpPr>
        <p:spPr>
          <a:xfrm>
            <a:off x="6226109" y="1305575"/>
            <a:ext cx="901200" cy="5088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16"/>
          <p:cNvSpPr txBox="1"/>
          <p:nvPr>
            <p:ph idx="16" type="subTitle"/>
          </p:nvPr>
        </p:nvSpPr>
        <p:spPr>
          <a:xfrm>
            <a:off x="720000" y="1951340"/>
            <a:ext cx="23055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Pro"/>
                <a:ea typeface="Crimson Pro"/>
                <a:cs typeface="Crimson Pro"/>
                <a:sym typeface="Crimson Pro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17" type="subTitle"/>
          </p:nvPr>
        </p:nvSpPr>
        <p:spPr>
          <a:xfrm>
            <a:off x="720000" y="3717838"/>
            <a:ext cx="23055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Pro"/>
                <a:ea typeface="Crimson Pro"/>
                <a:cs typeface="Crimson Pro"/>
                <a:sym typeface="Crimson Pro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2" name="Google Shape;102;p16"/>
          <p:cNvSpPr txBox="1"/>
          <p:nvPr>
            <p:ph idx="18" type="subTitle"/>
          </p:nvPr>
        </p:nvSpPr>
        <p:spPr>
          <a:xfrm>
            <a:off x="3419250" y="3717838"/>
            <a:ext cx="23055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Pro"/>
                <a:ea typeface="Crimson Pro"/>
                <a:cs typeface="Crimson Pro"/>
                <a:sym typeface="Crimson Pro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3" name="Google Shape;103;p16"/>
          <p:cNvSpPr txBox="1"/>
          <p:nvPr>
            <p:ph idx="19" type="subTitle"/>
          </p:nvPr>
        </p:nvSpPr>
        <p:spPr>
          <a:xfrm>
            <a:off x="3419250" y="1951340"/>
            <a:ext cx="23055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Pro"/>
                <a:ea typeface="Crimson Pro"/>
                <a:cs typeface="Crimson Pro"/>
                <a:sym typeface="Crimson Pro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4" name="Google Shape;104;p16"/>
          <p:cNvSpPr txBox="1"/>
          <p:nvPr>
            <p:ph idx="20" type="subTitle"/>
          </p:nvPr>
        </p:nvSpPr>
        <p:spPr>
          <a:xfrm>
            <a:off x="6118500" y="3717838"/>
            <a:ext cx="23055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Pro"/>
                <a:ea typeface="Crimson Pro"/>
                <a:cs typeface="Crimson Pro"/>
                <a:sym typeface="Crimson Pro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5" name="Google Shape;105;p16"/>
          <p:cNvSpPr txBox="1"/>
          <p:nvPr>
            <p:ph idx="21" type="subTitle"/>
          </p:nvPr>
        </p:nvSpPr>
        <p:spPr>
          <a:xfrm>
            <a:off x="6118500" y="1951340"/>
            <a:ext cx="23055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Pro"/>
                <a:ea typeface="Crimson Pro"/>
                <a:cs typeface="Crimson Pro"/>
                <a:sym typeface="Crimson Pro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106" name="Google Shape;106;p16"/>
          <p:cNvGrpSpPr/>
          <p:nvPr/>
        </p:nvGrpSpPr>
        <p:grpSpPr>
          <a:xfrm flipH="1" rot="10800000">
            <a:off x="232700" y="539500"/>
            <a:ext cx="201300" cy="4606200"/>
            <a:chOff x="8710000" y="0"/>
            <a:chExt cx="201300" cy="4606200"/>
          </a:xfrm>
        </p:grpSpPr>
        <p:sp>
          <p:nvSpPr>
            <p:cNvPr id="107" name="Google Shape;107;p16"/>
            <p:cNvSpPr/>
            <p:nvPr/>
          </p:nvSpPr>
          <p:spPr>
            <a:xfrm>
              <a:off x="8710000" y="0"/>
              <a:ext cx="201300" cy="1139100"/>
            </a:xfrm>
            <a:prstGeom prst="rect">
              <a:avLst/>
            </a:prstGeom>
            <a:solidFill>
              <a:srgbClr val="202020">
                <a:alpha val="8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8" name="Google Shape;108;p16"/>
            <p:cNvCxnSpPr>
              <a:stCxn id="107" idx="2"/>
            </p:cNvCxnSpPr>
            <p:nvPr/>
          </p:nvCxnSpPr>
          <p:spPr>
            <a:xfrm>
              <a:off x="8810650" y="1139100"/>
              <a:ext cx="0" cy="3467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grpSp>
        <p:nvGrpSpPr>
          <p:cNvPr id="111" name="Google Shape;111;p17"/>
          <p:cNvGrpSpPr/>
          <p:nvPr/>
        </p:nvGrpSpPr>
        <p:grpSpPr>
          <a:xfrm flipH="1" rot="10800000">
            <a:off x="232700" y="539500"/>
            <a:ext cx="201300" cy="4606200"/>
            <a:chOff x="8710000" y="0"/>
            <a:chExt cx="201300" cy="4606200"/>
          </a:xfrm>
        </p:grpSpPr>
        <p:sp>
          <p:nvSpPr>
            <p:cNvPr id="112" name="Google Shape;112;p17"/>
            <p:cNvSpPr/>
            <p:nvPr/>
          </p:nvSpPr>
          <p:spPr>
            <a:xfrm>
              <a:off x="8710000" y="0"/>
              <a:ext cx="201300" cy="1139100"/>
            </a:xfrm>
            <a:prstGeom prst="rect">
              <a:avLst/>
            </a:prstGeom>
            <a:solidFill>
              <a:srgbClr val="202020">
                <a:alpha val="8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3" name="Google Shape;113;p17"/>
            <p:cNvCxnSpPr>
              <a:stCxn id="112" idx="2"/>
            </p:cNvCxnSpPr>
            <p:nvPr/>
          </p:nvCxnSpPr>
          <p:spPr>
            <a:xfrm>
              <a:off x="8810650" y="1139100"/>
              <a:ext cx="0" cy="3467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type="title"/>
          </p:nvPr>
        </p:nvSpPr>
        <p:spPr>
          <a:xfrm>
            <a:off x="720000" y="1806244"/>
            <a:ext cx="27651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1" type="subTitle"/>
          </p:nvPr>
        </p:nvSpPr>
        <p:spPr>
          <a:xfrm>
            <a:off x="720000" y="2377288"/>
            <a:ext cx="2765100" cy="13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119" name="Google Shape;119;p19"/>
          <p:cNvSpPr txBox="1"/>
          <p:nvPr>
            <p:ph idx="1" type="subTitle"/>
          </p:nvPr>
        </p:nvSpPr>
        <p:spPr>
          <a:xfrm>
            <a:off x="720000" y="2521225"/>
            <a:ext cx="24237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9"/>
          <p:cNvSpPr txBox="1"/>
          <p:nvPr>
            <p:ph idx="2" type="subTitle"/>
          </p:nvPr>
        </p:nvSpPr>
        <p:spPr>
          <a:xfrm>
            <a:off x="3360150" y="2521225"/>
            <a:ext cx="24237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3" type="subTitle"/>
          </p:nvPr>
        </p:nvSpPr>
        <p:spPr>
          <a:xfrm>
            <a:off x="6000300" y="2521225"/>
            <a:ext cx="24237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4" type="subTitle"/>
          </p:nvPr>
        </p:nvSpPr>
        <p:spPr>
          <a:xfrm>
            <a:off x="720000" y="2231725"/>
            <a:ext cx="2423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3" name="Google Shape;123;p19"/>
          <p:cNvSpPr txBox="1"/>
          <p:nvPr>
            <p:ph idx="5" type="subTitle"/>
          </p:nvPr>
        </p:nvSpPr>
        <p:spPr>
          <a:xfrm>
            <a:off x="3360150" y="2231725"/>
            <a:ext cx="2423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4" name="Google Shape;124;p19"/>
          <p:cNvSpPr txBox="1"/>
          <p:nvPr>
            <p:ph idx="6" type="subTitle"/>
          </p:nvPr>
        </p:nvSpPr>
        <p:spPr>
          <a:xfrm>
            <a:off x="6000300" y="2231725"/>
            <a:ext cx="2423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DM Sans"/>
              <a:buNone/>
              <a:defRPr b="1" sz="26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125" name="Google Shape;125;p19"/>
          <p:cNvGrpSpPr/>
          <p:nvPr/>
        </p:nvGrpSpPr>
        <p:grpSpPr>
          <a:xfrm rot="5400000">
            <a:off x="6740250" y="-2025865"/>
            <a:ext cx="201300" cy="4606200"/>
            <a:chOff x="8710000" y="0"/>
            <a:chExt cx="201300" cy="4606200"/>
          </a:xfrm>
        </p:grpSpPr>
        <p:sp>
          <p:nvSpPr>
            <p:cNvPr id="126" name="Google Shape;126;p19"/>
            <p:cNvSpPr/>
            <p:nvPr/>
          </p:nvSpPr>
          <p:spPr>
            <a:xfrm>
              <a:off x="8710000" y="0"/>
              <a:ext cx="201300" cy="1139100"/>
            </a:xfrm>
            <a:prstGeom prst="rect">
              <a:avLst/>
            </a:prstGeom>
            <a:solidFill>
              <a:srgbClr val="202020">
                <a:alpha val="8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7" name="Google Shape;127;p19"/>
            <p:cNvCxnSpPr>
              <a:stCxn id="126" idx="2"/>
            </p:cNvCxnSpPr>
            <p:nvPr/>
          </p:nvCxnSpPr>
          <p:spPr>
            <a:xfrm rot="5400000">
              <a:off x="7077100" y="2872650"/>
              <a:ext cx="34671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6_1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130" name="Google Shape;130;p20"/>
          <p:cNvSpPr txBox="1"/>
          <p:nvPr>
            <p:ph idx="1" type="subTitle"/>
          </p:nvPr>
        </p:nvSpPr>
        <p:spPr>
          <a:xfrm>
            <a:off x="720000" y="1610942"/>
            <a:ext cx="7704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2" type="subTitle"/>
          </p:nvPr>
        </p:nvSpPr>
        <p:spPr>
          <a:xfrm>
            <a:off x="720000" y="2731125"/>
            <a:ext cx="770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0"/>
          <p:cNvSpPr txBox="1"/>
          <p:nvPr>
            <p:ph idx="3" type="subTitle"/>
          </p:nvPr>
        </p:nvSpPr>
        <p:spPr>
          <a:xfrm>
            <a:off x="720000" y="3851625"/>
            <a:ext cx="770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0"/>
          <p:cNvSpPr txBox="1"/>
          <p:nvPr>
            <p:ph idx="4" type="subTitle"/>
          </p:nvPr>
        </p:nvSpPr>
        <p:spPr>
          <a:xfrm>
            <a:off x="720000" y="1204637"/>
            <a:ext cx="7704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4" name="Google Shape;134;p20"/>
          <p:cNvSpPr txBox="1"/>
          <p:nvPr>
            <p:ph idx="5" type="subTitle"/>
          </p:nvPr>
        </p:nvSpPr>
        <p:spPr>
          <a:xfrm>
            <a:off x="720000" y="2313490"/>
            <a:ext cx="770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5" name="Google Shape;135;p20"/>
          <p:cNvSpPr txBox="1"/>
          <p:nvPr>
            <p:ph idx="6" type="subTitle"/>
          </p:nvPr>
        </p:nvSpPr>
        <p:spPr>
          <a:xfrm>
            <a:off x="720000" y="3433990"/>
            <a:ext cx="770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136" name="Google Shape;136;p20"/>
          <p:cNvGrpSpPr/>
          <p:nvPr/>
        </p:nvGrpSpPr>
        <p:grpSpPr>
          <a:xfrm flipH="1" rot="-5400000">
            <a:off x="2202450" y="2532375"/>
            <a:ext cx="201300" cy="4606200"/>
            <a:chOff x="8710000" y="0"/>
            <a:chExt cx="201300" cy="4606200"/>
          </a:xfrm>
        </p:grpSpPr>
        <p:sp>
          <p:nvSpPr>
            <p:cNvPr id="137" name="Google Shape;137;p20"/>
            <p:cNvSpPr/>
            <p:nvPr/>
          </p:nvSpPr>
          <p:spPr>
            <a:xfrm>
              <a:off x="8710000" y="0"/>
              <a:ext cx="201300" cy="1139100"/>
            </a:xfrm>
            <a:prstGeom prst="rect">
              <a:avLst/>
            </a:prstGeom>
            <a:solidFill>
              <a:srgbClr val="202020">
                <a:alpha val="8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8" name="Google Shape;138;p20"/>
            <p:cNvCxnSpPr>
              <a:stCxn id="137" idx="2"/>
            </p:cNvCxnSpPr>
            <p:nvPr/>
          </p:nvCxnSpPr>
          <p:spPr>
            <a:xfrm rot="5400000">
              <a:off x="7077100" y="2872650"/>
              <a:ext cx="34671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9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>
            <p:ph idx="2" type="pic"/>
          </p:nvPr>
        </p:nvSpPr>
        <p:spPr>
          <a:xfrm flipH="1">
            <a:off x="5249702" y="0"/>
            <a:ext cx="3894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3"/>
          <p:cNvSpPr txBox="1"/>
          <p:nvPr>
            <p:ph type="title"/>
          </p:nvPr>
        </p:nvSpPr>
        <p:spPr>
          <a:xfrm>
            <a:off x="720000" y="1092450"/>
            <a:ext cx="4529700" cy="184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720000" y="2934750"/>
            <a:ext cx="3519600" cy="11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141" name="Google Shape;141;p21"/>
          <p:cNvSpPr txBox="1"/>
          <p:nvPr>
            <p:ph idx="1" type="subTitle"/>
          </p:nvPr>
        </p:nvSpPr>
        <p:spPr>
          <a:xfrm>
            <a:off x="720000" y="1951075"/>
            <a:ext cx="369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2" type="subTitle"/>
          </p:nvPr>
        </p:nvSpPr>
        <p:spPr>
          <a:xfrm>
            <a:off x="4725898" y="1951075"/>
            <a:ext cx="369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idx="3" type="subTitle"/>
          </p:nvPr>
        </p:nvSpPr>
        <p:spPr>
          <a:xfrm>
            <a:off x="720000" y="3535075"/>
            <a:ext cx="36981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1"/>
          <p:cNvSpPr txBox="1"/>
          <p:nvPr>
            <p:ph idx="4" type="subTitle"/>
          </p:nvPr>
        </p:nvSpPr>
        <p:spPr>
          <a:xfrm>
            <a:off x="4725898" y="3535075"/>
            <a:ext cx="36981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1"/>
          <p:cNvSpPr txBox="1"/>
          <p:nvPr>
            <p:ph idx="5" type="subTitle"/>
          </p:nvPr>
        </p:nvSpPr>
        <p:spPr>
          <a:xfrm>
            <a:off x="720000" y="1678500"/>
            <a:ext cx="3698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6" name="Google Shape;146;p21"/>
          <p:cNvSpPr txBox="1"/>
          <p:nvPr>
            <p:ph idx="6" type="subTitle"/>
          </p:nvPr>
        </p:nvSpPr>
        <p:spPr>
          <a:xfrm>
            <a:off x="4725896" y="1678500"/>
            <a:ext cx="3698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7" name="Google Shape;147;p21"/>
          <p:cNvSpPr txBox="1"/>
          <p:nvPr>
            <p:ph idx="7" type="subTitle"/>
          </p:nvPr>
        </p:nvSpPr>
        <p:spPr>
          <a:xfrm>
            <a:off x="720000" y="3262500"/>
            <a:ext cx="3698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8" name="Google Shape;148;p21"/>
          <p:cNvSpPr txBox="1"/>
          <p:nvPr>
            <p:ph idx="8" type="subTitle"/>
          </p:nvPr>
        </p:nvSpPr>
        <p:spPr>
          <a:xfrm>
            <a:off x="4725896" y="3262500"/>
            <a:ext cx="3698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149" name="Google Shape;149;p21"/>
          <p:cNvGrpSpPr/>
          <p:nvPr/>
        </p:nvGrpSpPr>
        <p:grpSpPr>
          <a:xfrm>
            <a:off x="232700" y="0"/>
            <a:ext cx="8678600" cy="5145700"/>
            <a:chOff x="232700" y="0"/>
            <a:chExt cx="8678600" cy="5145700"/>
          </a:xfrm>
        </p:grpSpPr>
        <p:grpSp>
          <p:nvGrpSpPr>
            <p:cNvPr id="150" name="Google Shape;150;p21"/>
            <p:cNvGrpSpPr/>
            <p:nvPr/>
          </p:nvGrpSpPr>
          <p:grpSpPr>
            <a:xfrm>
              <a:off x="8710000" y="0"/>
              <a:ext cx="201300" cy="4606200"/>
              <a:chOff x="8710000" y="0"/>
              <a:chExt cx="201300" cy="4606200"/>
            </a:xfrm>
          </p:grpSpPr>
          <p:sp>
            <p:nvSpPr>
              <p:cNvPr id="151" name="Google Shape;151;p21"/>
              <p:cNvSpPr/>
              <p:nvPr/>
            </p:nvSpPr>
            <p:spPr>
              <a:xfrm>
                <a:off x="8710000" y="0"/>
                <a:ext cx="201300" cy="1139100"/>
              </a:xfrm>
              <a:prstGeom prst="rect">
                <a:avLst/>
              </a:prstGeom>
              <a:solidFill>
                <a:srgbClr val="202020">
                  <a:alpha val="8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52" name="Google Shape;152;p21"/>
              <p:cNvCxnSpPr>
                <a:stCxn id="151" idx="2"/>
              </p:cNvCxnSpPr>
              <p:nvPr/>
            </p:nvCxnSpPr>
            <p:spPr>
              <a:xfrm>
                <a:off x="8810650" y="1139100"/>
                <a:ext cx="0" cy="3467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53" name="Google Shape;153;p21"/>
            <p:cNvGrpSpPr/>
            <p:nvPr/>
          </p:nvGrpSpPr>
          <p:grpSpPr>
            <a:xfrm flipH="1" rot="10800000">
              <a:off x="232700" y="539500"/>
              <a:ext cx="201300" cy="4606200"/>
              <a:chOff x="8710000" y="0"/>
              <a:chExt cx="201300" cy="4606200"/>
            </a:xfrm>
          </p:grpSpPr>
          <p:sp>
            <p:nvSpPr>
              <p:cNvPr id="154" name="Google Shape;154;p21"/>
              <p:cNvSpPr/>
              <p:nvPr/>
            </p:nvSpPr>
            <p:spPr>
              <a:xfrm>
                <a:off x="8710000" y="0"/>
                <a:ext cx="201300" cy="1139100"/>
              </a:xfrm>
              <a:prstGeom prst="rect">
                <a:avLst/>
              </a:prstGeom>
              <a:solidFill>
                <a:srgbClr val="202020">
                  <a:alpha val="8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55" name="Google Shape;155;p21"/>
              <p:cNvCxnSpPr>
                <a:stCxn id="154" idx="2"/>
              </p:cNvCxnSpPr>
              <p:nvPr/>
            </p:nvCxnSpPr>
            <p:spPr>
              <a:xfrm>
                <a:off x="8810650" y="1139100"/>
                <a:ext cx="0" cy="3467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158" name="Google Shape;158;p22"/>
          <p:cNvSpPr txBox="1"/>
          <p:nvPr>
            <p:ph idx="1" type="subTitle"/>
          </p:nvPr>
        </p:nvSpPr>
        <p:spPr>
          <a:xfrm>
            <a:off x="720000" y="1853179"/>
            <a:ext cx="2199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2"/>
          <p:cNvSpPr txBox="1"/>
          <p:nvPr>
            <p:ph idx="2" type="subTitle"/>
          </p:nvPr>
        </p:nvSpPr>
        <p:spPr>
          <a:xfrm>
            <a:off x="3470550" y="1853179"/>
            <a:ext cx="2199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2"/>
          <p:cNvSpPr txBox="1"/>
          <p:nvPr>
            <p:ph idx="3" type="subTitle"/>
          </p:nvPr>
        </p:nvSpPr>
        <p:spPr>
          <a:xfrm>
            <a:off x="720000" y="3283401"/>
            <a:ext cx="2199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2"/>
          <p:cNvSpPr txBox="1"/>
          <p:nvPr>
            <p:ph idx="4" type="subTitle"/>
          </p:nvPr>
        </p:nvSpPr>
        <p:spPr>
          <a:xfrm>
            <a:off x="3470550" y="3283401"/>
            <a:ext cx="2199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2"/>
          <p:cNvSpPr txBox="1"/>
          <p:nvPr>
            <p:ph idx="5" type="subTitle"/>
          </p:nvPr>
        </p:nvSpPr>
        <p:spPr>
          <a:xfrm>
            <a:off x="6224400" y="1853179"/>
            <a:ext cx="2199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2"/>
          <p:cNvSpPr txBox="1"/>
          <p:nvPr>
            <p:ph idx="6" type="subTitle"/>
          </p:nvPr>
        </p:nvSpPr>
        <p:spPr>
          <a:xfrm>
            <a:off x="6224400" y="3283401"/>
            <a:ext cx="2199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2"/>
          <p:cNvSpPr txBox="1"/>
          <p:nvPr>
            <p:ph idx="7" type="subTitle"/>
          </p:nvPr>
        </p:nvSpPr>
        <p:spPr>
          <a:xfrm>
            <a:off x="720000" y="1436963"/>
            <a:ext cx="220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5" name="Google Shape;165;p22"/>
          <p:cNvSpPr txBox="1"/>
          <p:nvPr>
            <p:ph idx="8" type="subTitle"/>
          </p:nvPr>
        </p:nvSpPr>
        <p:spPr>
          <a:xfrm>
            <a:off x="3470550" y="1436963"/>
            <a:ext cx="220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6" name="Google Shape;166;p22"/>
          <p:cNvSpPr txBox="1"/>
          <p:nvPr>
            <p:ph idx="9" type="subTitle"/>
          </p:nvPr>
        </p:nvSpPr>
        <p:spPr>
          <a:xfrm>
            <a:off x="6221100" y="1436963"/>
            <a:ext cx="220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7" name="Google Shape;167;p22"/>
          <p:cNvSpPr txBox="1"/>
          <p:nvPr>
            <p:ph idx="13" type="subTitle"/>
          </p:nvPr>
        </p:nvSpPr>
        <p:spPr>
          <a:xfrm>
            <a:off x="720000" y="2866990"/>
            <a:ext cx="220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8" name="Google Shape;168;p22"/>
          <p:cNvSpPr txBox="1"/>
          <p:nvPr>
            <p:ph idx="14" type="subTitle"/>
          </p:nvPr>
        </p:nvSpPr>
        <p:spPr>
          <a:xfrm>
            <a:off x="3470550" y="2866990"/>
            <a:ext cx="220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9" name="Google Shape;169;p22"/>
          <p:cNvSpPr txBox="1"/>
          <p:nvPr>
            <p:ph idx="15" type="subTitle"/>
          </p:nvPr>
        </p:nvSpPr>
        <p:spPr>
          <a:xfrm>
            <a:off x="6221100" y="2866990"/>
            <a:ext cx="220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170" name="Google Shape;170;p22"/>
          <p:cNvGrpSpPr/>
          <p:nvPr/>
        </p:nvGrpSpPr>
        <p:grpSpPr>
          <a:xfrm flipH="1" rot="-5400000">
            <a:off x="2202450" y="2532375"/>
            <a:ext cx="201300" cy="4606200"/>
            <a:chOff x="8710000" y="0"/>
            <a:chExt cx="201300" cy="4606200"/>
          </a:xfrm>
        </p:grpSpPr>
        <p:sp>
          <p:nvSpPr>
            <p:cNvPr id="171" name="Google Shape;171;p22"/>
            <p:cNvSpPr/>
            <p:nvPr/>
          </p:nvSpPr>
          <p:spPr>
            <a:xfrm>
              <a:off x="8710000" y="0"/>
              <a:ext cx="201300" cy="1139100"/>
            </a:xfrm>
            <a:prstGeom prst="rect">
              <a:avLst/>
            </a:prstGeom>
            <a:solidFill>
              <a:srgbClr val="202020">
                <a:alpha val="8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2" name="Google Shape;172;p22"/>
            <p:cNvCxnSpPr>
              <a:stCxn id="171" idx="2"/>
            </p:cNvCxnSpPr>
            <p:nvPr/>
          </p:nvCxnSpPr>
          <p:spPr>
            <a:xfrm rot="5400000">
              <a:off x="7077100" y="2872650"/>
              <a:ext cx="34671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_1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type="title"/>
          </p:nvPr>
        </p:nvSpPr>
        <p:spPr>
          <a:xfrm>
            <a:off x="2223600" y="552112"/>
            <a:ext cx="4696800" cy="7689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" name="Google Shape;175;p23"/>
          <p:cNvSpPr txBox="1"/>
          <p:nvPr>
            <p:ph idx="1" type="subTitle"/>
          </p:nvPr>
        </p:nvSpPr>
        <p:spPr>
          <a:xfrm>
            <a:off x="2223600" y="1288076"/>
            <a:ext cx="4696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6" name="Google Shape;176;p23"/>
          <p:cNvSpPr txBox="1"/>
          <p:nvPr>
            <p:ph idx="2" type="title"/>
          </p:nvPr>
        </p:nvSpPr>
        <p:spPr>
          <a:xfrm>
            <a:off x="2223600" y="1904368"/>
            <a:ext cx="4696800" cy="7689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7" name="Google Shape;177;p23"/>
          <p:cNvSpPr txBox="1"/>
          <p:nvPr>
            <p:ph idx="3" type="subTitle"/>
          </p:nvPr>
        </p:nvSpPr>
        <p:spPr>
          <a:xfrm>
            <a:off x="2223600" y="2640332"/>
            <a:ext cx="4696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8" name="Google Shape;178;p23"/>
          <p:cNvSpPr txBox="1"/>
          <p:nvPr>
            <p:ph idx="4" type="title"/>
          </p:nvPr>
        </p:nvSpPr>
        <p:spPr>
          <a:xfrm>
            <a:off x="2223600" y="3256624"/>
            <a:ext cx="4696800" cy="7689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9" name="Google Shape;179;p23"/>
          <p:cNvSpPr txBox="1"/>
          <p:nvPr>
            <p:ph idx="5" type="subTitle"/>
          </p:nvPr>
        </p:nvSpPr>
        <p:spPr>
          <a:xfrm>
            <a:off x="2223600" y="3992588"/>
            <a:ext cx="4696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180" name="Google Shape;180;p23"/>
          <p:cNvGrpSpPr/>
          <p:nvPr/>
        </p:nvGrpSpPr>
        <p:grpSpPr>
          <a:xfrm>
            <a:off x="232700" y="0"/>
            <a:ext cx="8678600" cy="5145700"/>
            <a:chOff x="232700" y="0"/>
            <a:chExt cx="8678600" cy="5145700"/>
          </a:xfrm>
        </p:grpSpPr>
        <p:grpSp>
          <p:nvGrpSpPr>
            <p:cNvPr id="181" name="Google Shape;181;p23"/>
            <p:cNvGrpSpPr/>
            <p:nvPr/>
          </p:nvGrpSpPr>
          <p:grpSpPr>
            <a:xfrm>
              <a:off x="8710000" y="0"/>
              <a:ext cx="201300" cy="4606200"/>
              <a:chOff x="8710000" y="0"/>
              <a:chExt cx="201300" cy="4606200"/>
            </a:xfrm>
          </p:grpSpPr>
          <p:sp>
            <p:nvSpPr>
              <p:cNvPr id="182" name="Google Shape;182;p23"/>
              <p:cNvSpPr/>
              <p:nvPr/>
            </p:nvSpPr>
            <p:spPr>
              <a:xfrm>
                <a:off x="8710000" y="0"/>
                <a:ext cx="201300" cy="1139100"/>
              </a:xfrm>
              <a:prstGeom prst="rect">
                <a:avLst/>
              </a:prstGeom>
              <a:solidFill>
                <a:srgbClr val="202020">
                  <a:alpha val="8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83" name="Google Shape;183;p23"/>
              <p:cNvCxnSpPr>
                <a:stCxn id="182" idx="2"/>
              </p:cNvCxnSpPr>
              <p:nvPr/>
            </p:nvCxnSpPr>
            <p:spPr>
              <a:xfrm>
                <a:off x="8810650" y="1139100"/>
                <a:ext cx="0" cy="3467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84" name="Google Shape;184;p23"/>
            <p:cNvGrpSpPr/>
            <p:nvPr/>
          </p:nvGrpSpPr>
          <p:grpSpPr>
            <a:xfrm flipH="1" rot="10800000">
              <a:off x="232700" y="539500"/>
              <a:ext cx="201300" cy="4606200"/>
              <a:chOff x="8710000" y="0"/>
              <a:chExt cx="201300" cy="4606200"/>
            </a:xfrm>
          </p:grpSpPr>
          <p:sp>
            <p:nvSpPr>
              <p:cNvPr id="185" name="Google Shape;185;p23"/>
              <p:cNvSpPr/>
              <p:nvPr/>
            </p:nvSpPr>
            <p:spPr>
              <a:xfrm>
                <a:off x="8710000" y="0"/>
                <a:ext cx="201300" cy="1139100"/>
              </a:xfrm>
              <a:prstGeom prst="rect">
                <a:avLst/>
              </a:prstGeom>
              <a:solidFill>
                <a:srgbClr val="202020">
                  <a:alpha val="8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86" name="Google Shape;186;p23"/>
              <p:cNvCxnSpPr>
                <a:stCxn id="185" idx="2"/>
              </p:cNvCxnSpPr>
              <p:nvPr/>
            </p:nvCxnSpPr>
            <p:spPr>
              <a:xfrm>
                <a:off x="8810650" y="1139100"/>
                <a:ext cx="0" cy="3467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_1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/>
          <p:nvPr>
            <p:ph idx="2" type="pic"/>
          </p:nvPr>
        </p:nvSpPr>
        <p:spPr>
          <a:xfrm>
            <a:off x="4605725" y="0"/>
            <a:ext cx="4538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24"/>
          <p:cNvSpPr txBox="1"/>
          <p:nvPr>
            <p:ph type="title"/>
          </p:nvPr>
        </p:nvSpPr>
        <p:spPr>
          <a:xfrm>
            <a:off x="713225" y="539500"/>
            <a:ext cx="36684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190" name="Google Shape;190;p24"/>
          <p:cNvSpPr txBox="1"/>
          <p:nvPr>
            <p:ph idx="1" type="subTitle"/>
          </p:nvPr>
        </p:nvSpPr>
        <p:spPr>
          <a:xfrm>
            <a:off x="713225" y="1508556"/>
            <a:ext cx="3668400" cy="1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24"/>
          <p:cNvSpPr txBox="1"/>
          <p:nvPr/>
        </p:nvSpPr>
        <p:spPr>
          <a:xfrm>
            <a:off x="713225" y="3497725"/>
            <a:ext cx="36684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CREDITS: This presentation template was created by </a:t>
            </a:r>
            <a:r>
              <a:rPr b="1" i="0" lang="en" sz="1200" u="sng" cap="none" strike="noStrike">
                <a:solidFill>
                  <a:schemeClr val="hlink"/>
                </a:solidFill>
                <a:latin typeface="Golos Text"/>
                <a:ea typeface="Golos Text"/>
                <a:cs typeface="Golos Text"/>
                <a:sym typeface="Golos Text"/>
                <a:hlinkClick r:id="rId2"/>
              </a:rPr>
              <a:t>Slidesgo</a:t>
            </a:r>
            <a:r>
              <a:rPr b="1" i="0" lang="en" sz="12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,</a:t>
            </a:r>
            <a:r>
              <a:rPr b="0" i="0" lang="en" sz="12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 and includes icons by</a:t>
            </a:r>
            <a:r>
              <a:rPr b="1" i="0" lang="en" sz="12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 </a:t>
            </a:r>
            <a:r>
              <a:rPr b="1" i="0" lang="en" sz="1200" u="sng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i="0" lang="en" sz="12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,</a:t>
            </a:r>
            <a:r>
              <a:rPr b="0" i="0" lang="en" sz="12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 and infographics &amp; images by </a:t>
            </a:r>
            <a:r>
              <a:rPr b="1" i="0" lang="en" sz="1200" u="sng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i="0" lang="en" sz="1200" u="sng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 </a:t>
            </a:r>
            <a:endParaRPr b="1" i="0" sz="1200" u="sng" cap="none" strike="noStrike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7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25"/>
          <p:cNvGrpSpPr/>
          <p:nvPr/>
        </p:nvGrpSpPr>
        <p:grpSpPr>
          <a:xfrm>
            <a:off x="232700" y="0"/>
            <a:ext cx="8678600" cy="5145700"/>
            <a:chOff x="232700" y="0"/>
            <a:chExt cx="8678600" cy="5145700"/>
          </a:xfrm>
        </p:grpSpPr>
        <p:grpSp>
          <p:nvGrpSpPr>
            <p:cNvPr id="194" name="Google Shape;194;p25"/>
            <p:cNvGrpSpPr/>
            <p:nvPr/>
          </p:nvGrpSpPr>
          <p:grpSpPr>
            <a:xfrm>
              <a:off x="8710000" y="0"/>
              <a:ext cx="201300" cy="4606200"/>
              <a:chOff x="8710000" y="0"/>
              <a:chExt cx="201300" cy="4606200"/>
            </a:xfrm>
          </p:grpSpPr>
          <p:sp>
            <p:nvSpPr>
              <p:cNvPr id="195" name="Google Shape;195;p25"/>
              <p:cNvSpPr/>
              <p:nvPr/>
            </p:nvSpPr>
            <p:spPr>
              <a:xfrm>
                <a:off x="8710000" y="0"/>
                <a:ext cx="201300" cy="1139100"/>
              </a:xfrm>
              <a:prstGeom prst="rect">
                <a:avLst/>
              </a:prstGeom>
              <a:solidFill>
                <a:srgbClr val="202020">
                  <a:alpha val="8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96" name="Google Shape;196;p25"/>
              <p:cNvCxnSpPr>
                <a:stCxn id="195" idx="2"/>
              </p:cNvCxnSpPr>
              <p:nvPr/>
            </p:nvCxnSpPr>
            <p:spPr>
              <a:xfrm>
                <a:off x="8810650" y="1139100"/>
                <a:ext cx="0" cy="3467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97" name="Google Shape;197;p25"/>
            <p:cNvGrpSpPr/>
            <p:nvPr/>
          </p:nvGrpSpPr>
          <p:grpSpPr>
            <a:xfrm flipH="1" rot="10800000">
              <a:off x="232700" y="539500"/>
              <a:ext cx="201300" cy="4606200"/>
              <a:chOff x="8710000" y="0"/>
              <a:chExt cx="201300" cy="4606200"/>
            </a:xfrm>
          </p:grpSpPr>
          <p:sp>
            <p:nvSpPr>
              <p:cNvPr id="198" name="Google Shape;198;p25"/>
              <p:cNvSpPr/>
              <p:nvPr/>
            </p:nvSpPr>
            <p:spPr>
              <a:xfrm>
                <a:off x="8710000" y="0"/>
                <a:ext cx="201300" cy="1139100"/>
              </a:xfrm>
              <a:prstGeom prst="rect">
                <a:avLst/>
              </a:prstGeom>
              <a:solidFill>
                <a:srgbClr val="202020">
                  <a:alpha val="8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99" name="Google Shape;199;p25"/>
              <p:cNvCxnSpPr>
                <a:stCxn id="198" idx="2"/>
              </p:cNvCxnSpPr>
              <p:nvPr/>
            </p:nvCxnSpPr>
            <p:spPr>
              <a:xfrm>
                <a:off x="8810650" y="1139100"/>
                <a:ext cx="0" cy="3467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8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6"/>
          <p:cNvGrpSpPr/>
          <p:nvPr/>
        </p:nvGrpSpPr>
        <p:grpSpPr>
          <a:xfrm>
            <a:off x="0" y="176585"/>
            <a:ext cx="9144000" cy="4759540"/>
            <a:chOff x="0" y="176585"/>
            <a:chExt cx="9144000" cy="4759540"/>
          </a:xfrm>
        </p:grpSpPr>
        <p:grpSp>
          <p:nvGrpSpPr>
            <p:cNvPr id="202" name="Google Shape;202;p26"/>
            <p:cNvGrpSpPr/>
            <p:nvPr/>
          </p:nvGrpSpPr>
          <p:grpSpPr>
            <a:xfrm rot="5400000">
              <a:off x="6740250" y="2532375"/>
              <a:ext cx="201300" cy="4606200"/>
              <a:chOff x="8710000" y="0"/>
              <a:chExt cx="201300" cy="4606200"/>
            </a:xfrm>
          </p:grpSpPr>
          <p:sp>
            <p:nvSpPr>
              <p:cNvPr id="203" name="Google Shape;203;p26"/>
              <p:cNvSpPr/>
              <p:nvPr/>
            </p:nvSpPr>
            <p:spPr>
              <a:xfrm>
                <a:off x="8710000" y="0"/>
                <a:ext cx="201300" cy="1139100"/>
              </a:xfrm>
              <a:prstGeom prst="rect">
                <a:avLst/>
              </a:prstGeom>
              <a:solidFill>
                <a:srgbClr val="202020">
                  <a:alpha val="8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04" name="Google Shape;204;p26"/>
              <p:cNvCxnSpPr>
                <a:stCxn id="203" idx="2"/>
              </p:cNvCxnSpPr>
              <p:nvPr/>
            </p:nvCxnSpPr>
            <p:spPr>
              <a:xfrm rot="5400000">
                <a:off x="7077100" y="2872650"/>
                <a:ext cx="3467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205" name="Google Shape;205;p26"/>
            <p:cNvGrpSpPr/>
            <p:nvPr/>
          </p:nvGrpSpPr>
          <p:grpSpPr>
            <a:xfrm flipH="1" rot="-5400000">
              <a:off x="2202450" y="-2025865"/>
              <a:ext cx="201300" cy="4606200"/>
              <a:chOff x="8710000" y="0"/>
              <a:chExt cx="201300" cy="4606200"/>
            </a:xfrm>
          </p:grpSpPr>
          <p:sp>
            <p:nvSpPr>
              <p:cNvPr id="206" name="Google Shape;206;p26"/>
              <p:cNvSpPr/>
              <p:nvPr/>
            </p:nvSpPr>
            <p:spPr>
              <a:xfrm>
                <a:off x="8710000" y="0"/>
                <a:ext cx="201300" cy="1139100"/>
              </a:xfrm>
              <a:prstGeom prst="rect">
                <a:avLst/>
              </a:prstGeom>
              <a:solidFill>
                <a:srgbClr val="202020">
                  <a:alpha val="8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07" name="Google Shape;207;p26"/>
              <p:cNvCxnSpPr>
                <a:stCxn id="206" idx="2"/>
              </p:cNvCxnSpPr>
              <p:nvPr/>
            </p:nvCxnSpPr>
            <p:spPr>
              <a:xfrm rot="5400000">
                <a:off x="7077100" y="2872650"/>
                <a:ext cx="3467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4"/>
          <p:cNvSpPr txBox="1"/>
          <p:nvPr>
            <p:ph type="title"/>
          </p:nvPr>
        </p:nvSpPr>
        <p:spPr>
          <a:xfrm>
            <a:off x="713225" y="539500"/>
            <a:ext cx="2607000" cy="8802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grpSp>
        <p:nvGrpSpPr>
          <p:cNvPr id="21" name="Google Shape;21;p5"/>
          <p:cNvGrpSpPr/>
          <p:nvPr/>
        </p:nvGrpSpPr>
        <p:grpSpPr>
          <a:xfrm>
            <a:off x="8710000" y="0"/>
            <a:ext cx="201300" cy="4606200"/>
            <a:chOff x="8710000" y="0"/>
            <a:chExt cx="201300" cy="4606200"/>
          </a:xfrm>
        </p:grpSpPr>
        <p:sp>
          <p:nvSpPr>
            <p:cNvPr id="22" name="Google Shape;22;p5"/>
            <p:cNvSpPr/>
            <p:nvPr/>
          </p:nvSpPr>
          <p:spPr>
            <a:xfrm>
              <a:off x="8710000" y="0"/>
              <a:ext cx="201300" cy="1139100"/>
            </a:xfrm>
            <a:prstGeom prst="rect">
              <a:avLst/>
            </a:prstGeom>
            <a:solidFill>
              <a:srgbClr val="202020">
                <a:alpha val="8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" name="Google Shape;23;p5"/>
            <p:cNvCxnSpPr>
              <a:stCxn id="22" idx="2"/>
            </p:cNvCxnSpPr>
            <p:nvPr/>
          </p:nvCxnSpPr>
          <p:spPr>
            <a:xfrm>
              <a:off x="8810650" y="1139100"/>
              <a:ext cx="0" cy="3467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6"/>
          <p:cNvSpPr txBox="1"/>
          <p:nvPr>
            <p:ph type="title"/>
          </p:nvPr>
        </p:nvSpPr>
        <p:spPr>
          <a:xfrm>
            <a:off x="713225" y="722275"/>
            <a:ext cx="6266400" cy="6336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" type="subTitle"/>
          </p:nvPr>
        </p:nvSpPr>
        <p:spPr>
          <a:xfrm>
            <a:off x="713225" y="1482275"/>
            <a:ext cx="6266400" cy="31263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Light"/>
              <a:buChar char="○"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Light"/>
              <a:buChar char="■"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Light"/>
              <a:buChar char="●"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●"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○"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7"/>
          <p:cNvSpPr txBox="1"/>
          <p:nvPr>
            <p:ph type="title"/>
          </p:nvPr>
        </p:nvSpPr>
        <p:spPr>
          <a:xfrm>
            <a:off x="2429275" y="4118975"/>
            <a:ext cx="6001500" cy="4896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1" name="Google Shape;31;p7"/>
          <p:cNvSpPr txBox="1"/>
          <p:nvPr>
            <p:ph idx="1" type="subTitle"/>
          </p:nvPr>
        </p:nvSpPr>
        <p:spPr>
          <a:xfrm>
            <a:off x="713225" y="641525"/>
            <a:ext cx="6001500" cy="15990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6_1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grpSp>
        <p:nvGrpSpPr>
          <p:cNvPr id="34" name="Google Shape;34;p8"/>
          <p:cNvGrpSpPr/>
          <p:nvPr/>
        </p:nvGrpSpPr>
        <p:grpSpPr>
          <a:xfrm flipH="1" rot="10800000">
            <a:off x="8710000" y="539500"/>
            <a:ext cx="201300" cy="4606200"/>
            <a:chOff x="8710000" y="0"/>
            <a:chExt cx="201300" cy="4606200"/>
          </a:xfrm>
        </p:grpSpPr>
        <p:sp>
          <p:nvSpPr>
            <p:cNvPr id="35" name="Google Shape;35;p8"/>
            <p:cNvSpPr/>
            <p:nvPr/>
          </p:nvSpPr>
          <p:spPr>
            <a:xfrm>
              <a:off x="8710000" y="0"/>
              <a:ext cx="201300" cy="1139100"/>
            </a:xfrm>
            <a:prstGeom prst="rect">
              <a:avLst/>
            </a:prstGeom>
            <a:solidFill>
              <a:srgbClr val="202020">
                <a:alpha val="8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" name="Google Shape;36;p8"/>
            <p:cNvCxnSpPr>
              <a:stCxn id="35" idx="2"/>
            </p:cNvCxnSpPr>
            <p:nvPr/>
          </p:nvCxnSpPr>
          <p:spPr>
            <a:xfrm>
              <a:off x="8810650" y="1139100"/>
              <a:ext cx="0" cy="3467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7" name="Google Shape;37;p8"/>
          <p:cNvSpPr txBox="1"/>
          <p:nvPr>
            <p:ph idx="1" type="subTitle"/>
          </p:nvPr>
        </p:nvSpPr>
        <p:spPr>
          <a:xfrm>
            <a:off x="720000" y="1610942"/>
            <a:ext cx="7704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2" type="subTitle"/>
          </p:nvPr>
        </p:nvSpPr>
        <p:spPr>
          <a:xfrm>
            <a:off x="720000" y="2731125"/>
            <a:ext cx="770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3" type="subTitle"/>
          </p:nvPr>
        </p:nvSpPr>
        <p:spPr>
          <a:xfrm>
            <a:off x="720000" y="3851625"/>
            <a:ext cx="770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4" type="subTitle"/>
          </p:nvPr>
        </p:nvSpPr>
        <p:spPr>
          <a:xfrm>
            <a:off x="720000" y="1204637"/>
            <a:ext cx="77040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" name="Google Shape;41;p8"/>
          <p:cNvSpPr txBox="1"/>
          <p:nvPr>
            <p:ph idx="5" type="subTitle"/>
          </p:nvPr>
        </p:nvSpPr>
        <p:spPr>
          <a:xfrm>
            <a:off x="720000" y="2313490"/>
            <a:ext cx="770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" name="Google Shape;42;p8"/>
          <p:cNvSpPr txBox="1"/>
          <p:nvPr>
            <p:ph idx="6" type="subTitle"/>
          </p:nvPr>
        </p:nvSpPr>
        <p:spPr>
          <a:xfrm>
            <a:off x="720000" y="3433990"/>
            <a:ext cx="770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000"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9"/>
          <p:cNvSpPr txBox="1"/>
          <p:nvPr>
            <p:ph type="title"/>
          </p:nvPr>
        </p:nvSpPr>
        <p:spPr>
          <a:xfrm>
            <a:off x="1900500" y="833850"/>
            <a:ext cx="5817300" cy="10338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6" name="Google Shape;46;p9"/>
          <p:cNvSpPr txBox="1"/>
          <p:nvPr>
            <p:ph idx="3" type="title"/>
          </p:nvPr>
        </p:nvSpPr>
        <p:spPr>
          <a:xfrm>
            <a:off x="720000" y="833850"/>
            <a:ext cx="1180500" cy="10338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720000" y="4075600"/>
            <a:ext cx="5283300" cy="4758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/>
        </p:txBody>
      </p:sp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720000" y="1215750"/>
            <a:ext cx="7704000" cy="3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"/>
              <a:buChar char="■"/>
              <a:defRPr/>
            </a:lvl9pPr>
          </a:lstStyle>
          <a:p/>
        </p:txBody>
      </p:sp>
      <p:grpSp>
        <p:nvGrpSpPr>
          <p:cNvPr id="51" name="Google Shape;51;p10"/>
          <p:cNvGrpSpPr/>
          <p:nvPr/>
        </p:nvGrpSpPr>
        <p:grpSpPr>
          <a:xfrm rot="5400000">
            <a:off x="6740250" y="2532375"/>
            <a:ext cx="201300" cy="4606200"/>
            <a:chOff x="8710000" y="0"/>
            <a:chExt cx="201300" cy="4606200"/>
          </a:xfrm>
        </p:grpSpPr>
        <p:sp>
          <p:nvSpPr>
            <p:cNvPr id="52" name="Google Shape;52;p10"/>
            <p:cNvSpPr/>
            <p:nvPr/>
          </p:nvSpPr>
          <p:spPr>
            <a:xfrm>
              <a:off x="8710000" y="0"/>
              <a:ext cx="201300" cy="1139100"/>
            </a:xfrm>
            <a:prstGeom prst="rect">
              <a:avLst/>
            </a:prstGeom>
            <a:solidFill>
              <a:srgbClr val="202020">
                <a:alpha val="8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3" name="Google Shape;53;p10"/>
            <p:cNvCxnSpPr>
              <a:stCxn id="52" idx="2"/>
            </p:cNvCxnSpPr>
            <p:nvPr/>
          </p:nvCxnSpPr>
          <p:spPr>
            <a:xfrm rot="5400000">
              <a:off x="7077100" y="2872650"/>
              <a:ext cx="34671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3688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rimson Text"/>
              <a:buNone/>
              <a:defRPr b="1" i="0" sz="34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rimson Text"/>
              <a:buNone/>
              <a:defRPr b="1" i="0" sz="34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rimson Text"/>
              <a:buNone/>
              <a:defRPr b="1" i="0" sz="34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rimson Text"/>
              <a:buNone/>
              <a:defRPr b="1" i="0" sz="34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rimson Text"/>
              <a:buNone/>
              <a:defRPr b="1" i="0" sz="34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rimson Text"/>
              <a:buNone/>
              <a:defRPr b="1" i="0" sz="34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rimson Text"/>
              <a:buNone/>
              <a:defRPr b="1" i="0" sz="34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rimson Text"/>
              <a:buNone/>
              <a:defRPr b="1" i="0" sz="34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rimson Text"/>
              <a:buNone/>
              <a:defRPr b="1" i="0" sz="3400" u="none" cap="none" strike="noStrike">
                <a:solidFill>
                  <a:schemeClr val="dk1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●"/>
              <a:defRPr b="0" i="0" sz="14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○"/>
              <a:defRPr b="0" i="0" sz="14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■"/>
              <a:defRPr b="0" i="0" sz="14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●"/>
              <a:defRPr b="0" i="0" sz="14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○"/>
              <a:defRPr b="0" i="0" sz="14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■"/>
              <a:defRPr b="0" i="0" sz="14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●"/>
              <a:defRPr b="0" i="0" sz="14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○"/>
              <a:defRPr b="0" i="0" sz="14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los Text"/>
              <a:buChar char="■"/>
              <a:defRPr b="0" i="0" sz="1400" u="none" cap="none" strike="noStrike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drive.google.com/file/d/1pvkf9PXeKqheYjmrmOcFssyhgG-npGts/view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o7Ihcpm5U3Y" TargetMode="External"/><Relationship Id="rId4" Type="http://schemas.openxmlformats.org/officeDocument/2006/relationships/hyperlink" Target="https://www.youtube.com/watch?v=SsaenzBeW28" TargetMode="External"/><Relationship Id="rId9" Type="http://schemas.openxmlformats.org/officeDocument/2006/relationships/hyperlink" Target="https://youtu.be/ln9igodV85g" TargetMode="External"/><Relationship Id="rId5" Type="http://schemas.openxmlformats.org/officeDocument/2006/relationships/hyperlink" Target="https://youtu.be/OAt1DfIT0co" TargetMode="External"/><Relationship Id="rId6" Type="http://schemas.openxmlformats.org/officeDocument/2006/relationships/hyperlink" Target="https://www.youtube.com/watch?v=Nm_ObAuA0oo" TargetMode="External"/><Relationship Id="rId7" Type="http://schemas.openxmlformats.org/officeDocument/2006/relationships/hyperlink" Target="https://youtu.be/m3FtUFnGfGs" TargetMode="External"/><Relationship Id="rId8" Type="http://schemas.openxmlformats.org/officeDocument/2006/relationships/hyperlink" Target="https://www.youtube.com/watch?v=r06PJ2GMTY8" TargetMode="External"/><Relationship Id="rId11" Type="http://schemas.openxmlformats.org/officeDocument/2006/relationships/hyperlink" Target="https://youtu.be/TfYGyHFCoTk" TargetMode="External"/><Relationship Id="rId10" Type="http://schemas.openxmlformats.org/officeDocument/2006/relationships/hyperlink" Target="https://www.youtube.com/watch?v=cPvietjafnE" TargetMode="External"/><Relationship Id="rId12" Type="http://schemas.openxmlformats.org/officeDocument/2006/relationships/hyperlink" Target="https://youtu.be/mp8it4RGliw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patrimonio.archivioluce.com/luce-web/" TargetMode="External"/><Relationship Id="rId4" Type="http://schemas.openxmlformats.org/officeDocument/2006/relationships/hyperlink" Target="http://www.associzioneacqui.it/it/" TargetMode="External"/><Relationship Id="rId9" Type="http://schemas.openxmlformats.org/officeDocument/2006/relationships/hyperlink" Target="https://youtu.be/nGQtgkvCmg4" TargetMode="External"/><Relationship Id="rId5" Type="http://schemas.openxmlformats.org/officeDocument/2006/relationships/hyperlink" Target="https://www.spiegel.de/geschichte/kefalonia-1943-massaker-der-wehrmacht-an-italienischen-kriegsgefangenen-a-1227737.html#fotostrecke-31e73dc4-0001-0002-0000-000000163735" TargetMode="External"/><Relationship Id="rId6" Type="http://schemas.openxmlformats.org/officeDocument/2006/relationships/hyperlink" Target="http://www.associazioneacqui.it/it/pagine/tesi/pdf2-cefalonia-tra-storia-e-immaginario1.pdf" TargetMode="External"/><Relationship Id="rId7" Type="http://schemas.openxmlformats.org/officeDocument/2006/relationships/hyperlink" Target="https://museonazionaleresistenza.it/story/il-massacro-della-divisione-acqui/" TargetMode="External"/><Relationship Id="rId8" Type="http://schemas.openxmlformats.org/officeDocument/2006/relationships/hyperlink" Target="https://www.youtube.com/watch?v=w9Ja77rcipU" TargetMode="External"/><Relationship Id="rId10" Type="http://schemas.openxmlformats.org/officeDocument/2006/relationships/hyperlink" Target="https://youtu.be/JWUmL3ZnxzQ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hyperlink" Target="https://youtu.be/nGQtgkvCmg4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hyperlink" Target="https://youtu.be/JWUmL3ZnxzQ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8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7"/>
          <p:cNvSpPr txBox="1"/>
          <p:nvPr>
            <p:ph type="ctrTitle"/>
          </p:nvPr>
        </p:nvSpPr>
        <p:spPr>
          <a:xfrm>
            <a:off x="435750" y="676550"/>
            <a:ext cx="5817600" cy="26784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00"/>
              <a:buNone/>
            </a:pPr>
            <a:r>
              <a:rPr b="0" i="1" lang="en" sz="2400">
                <a:solidFill>
                  <a:srgbClr val="FFD966"/>
                </a:solidFill>
              </a:rPr>
              <a:t>Alla memoria di Ermanno Bronzini</a:t>
            </a:r>
            <a:endParaRPr b="0" sz="3900">
              <a:solidFill>
                <a:srgbClr val="FFD966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00"/>
              <a:buNone/>
            </a:pPr>
            <a:r>
              <a:rPr b="0" lang="en" sz="3900">
                <a:solidFill>
                  <a:srgbClr val="FFD966"/>
                </a:solidFill>
              </a:rPr>
              <a:t>Cinema Cefalonia</a:t>
            </a:r>
            <a:endParaRPr b="0" sz="3900">
              <a:solidFill>
                <a:srgbClr val="FFD966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00"/>
              <a:buNone/>
            </a:pPr>
            <a:r>
              <a:rPr b="0" lang="en" sz="2400">
                <a:solidFill>
                  <a:srgbClr val="FFD966"/>
                </a:solidFill>
              </a:rPr>
              <a:t>La Divisione “Acqui” in pellicola. Spunti per un primo inventario sulle fonti digitali e filmiche relative ai fatti delle Ionie del settembre 1943</a:t>
            </a:r>
            <a:endParaRPr b="0" sz="2400">
              <a:solidFill>
                <a:srgbClr val="FFD966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b="0" sz="2400">
              <a:solidFill>
                <a:srgbClr val="FFD9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214" name="Google Shape;214;p27"/>
          <p:cNvSpPr txBox="1"/>
          <p:nvPr>
            <p:ph idx="1" type="subTitle"/>
          </p:nvPr>
        </p:nvSpPr>
        <p:spPr>
          <a:xfrm>
            <a:off x="2261025" y="4219375"/>
            <a:ext cx="6530700" cy="683100"/>
          </a:xfrm>
          <a:prstGeom prst="rect">
            <a:avLst/>
          </a:prstGeom>
          <a:solidFill>
            <a:srgbClr val="202020">
              <a:alpha val="8000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b="1" lang="en" sz="1400">
                <a:solidFill>
                  <a:srgbClr val="FFD966"/>
                </a:solidFill>
              </a:rPr>
              <a:t>Gruppo classe IV sez. D</a:t>
            </a:r>
            <a:r>
              <a:rPr lang="en" sz="1400">
                <a:solidFill>
                  <a:srgbClr val="FFD966"/>
                </a:solidFill>
              </a:rPr>
              <a:t>  a.s. 2022/23 IIS “Rita Levi-Montalcini”/ Acqui T.</a:t>
            </a:r>
            <a:endParaRPr sz="1400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/>
          <p:nvPr/>
        </p:nvSpPr>
        <p:spPr>
          <a:xfrm>
            <a:off x="399600" y="4289700"/>
            <a:ext cx="83448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Ancora una fonte dalla rassegna “Militaria” 2022</a:t>
            </a:r>
            <a:endParaRPr b="0" i="0" sz="18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  <p:pic>
        <p:nvPicPr>
          <p:cNvPr id="274" name="Google Shape;274;p36"/>
          <p:cNvPicPr preferRelativeResize="0"/>
          <p:nvPr/>
        </p:nvPicPr>
        <p:blipFill rotWithShape="1">
          <a:blip r:embed="rId3">
            <a:alphaModFix/>
          </a:blip>
          <a:srcRect b="12466" l="10597" r="9600" t="8582"/>
          <a:stretch/>
        </p:blipFill>
        <p:spPr>
          <a:xfrm>
            <a:off x="1690550" y="305725"/>
            <a:ext cx="5623700" cy="37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/>
          <p:nvPr/>
        </p:nvSpPr>
        <p:spPr>
          <a:xfrm>
            <a:off x="322275" y="954000"/>
            <a:ext cx="8195400" cy="39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Le interviste realizzate, nel dopoguerra, ai reduci di Cefalonia sottolineano la volontà unanime dei soldati nel voler combattere i tedeschi.</a:t>
            </a:r>
            <a:endParaRPr b="0" i="0" sz="19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E tale consultazione, che fu informale, viene quasi a configurarsi come modello, come archetipo, di quanto avverrà in Italia il 2 giugno 1946.</a:t>
            </a:r>
            <a:endParaRPr b="0" i="0" sz="19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Gli storici che con serietà hanno affrontato questo tema sottolineano che le cose andarono diversamente, ma le testimonianze filmate raccontano quanto ora, tra poco, possiamo insieme ascoltare.</a:t>
            </a:r>
            <a:endParaRPr b="0" i="0" sz="19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  <p:sp>
        <p:nvSpPr>
          <p:cNvPr id="280" name="Google Shape;280;p37"/>
          <p:cNvSpPr txBox="1"/>
          <p:nvPr/>
        </p:nvSpPr>
        <p:spPr>
          <a:xfrm>
            <a:off x="316875" y="335075"/>
            <a:ext cx="78327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La fortuna del cosiddetto referendum</a:t>
            </a:r>
            <a:endParaRPr b="1" i="0" sz="2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0750" y="141750"/>
            <a:ext cx="4762500" cy="387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8"/>
          <p:cNvSpPr txBox="1"/>
          <p:nvPr/>
        </p:nvSpPr>
        <p:spPr>
          <a:xfrm>
            <a:off x="268925" y="4123325"/>
            <a:ext cx="84195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Il cifrato radio con l’ordine di resistere. </a:t>
            </a:r>
            <a:endParaRPr b="0" i="0" sz="18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Il documento è stato reperito da Massimo Filippini, figlio di un caduto di Cefalonia, che lo individuò nell’Archivio Storico dell’Esercito italiano intorno all’anno 2000</a:t>
            </a:r>
            <a:endParaRPr b="0" i="0" sz="18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9" title="Frontiere Bronzini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112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24288" t="0"/>
          <a:stretch/>
        </p:blipFill>
        <p:spPr>
          <a:xfrm flipH="1">
            <a:off x="5249776" y="0"/>
            <a:ext cx="38942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0"/>
          <p:cNvSpPr txBox="1"/>
          <p:nvPr>
            <p:ph type="title"/>
          </p:nvPr>
        </p:nvSpPr>
        <p:spPr>
          <a:xfrm>
            <a:off x="346575" y="2629375"/>
            <a:ext cx="45297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0" lang="en" sz="1900">
                <a:solidFill>
                  <a:srgbClr val="0F0F0F"/>
                </a:solidFill>
              </a:rPr>
              <a:t>Ermanno Bronzini, in qualità di Presidente dell’Associazione Nazionale dei Reduci, fu ad Acqui l’8 settembre 1968.</a:t>
            </a:r>
            <a:endParaRPr b="0" sz="1900">
              <a:solidFill>
                <a:srgbClr val="0F0F0F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0" lang="en" sz="1900">
                <a:solidFill>
                  <a:srgbClr val="0F0F0F"/>
                </a:solidFill>
              </a:rPr>
              <a:t>Il suo diario, la cui copertina presentiamo, ci sembra il miglior testo da cui partire per affrontare la complicatissima vicenda di Cefalonia. </a:t>
            </a:r>
            <a:endParaRPr b="0" sz="1900">
              <a:solidFill>
                <a:srgbClr val="0F0F0F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0" lang="en" sz="1900">
                <a:solidFill>
                  <a:srgbClr val="0F0F0F"/>
                </a:solidFill>
              </a:rPr>
              <a:t>Curatrice del testo è Elena Aga Rossi</a:t>
            </a:r>
            <a:endParaRPr b="0" sz="1900">
              <a:solidFill>
                <a:srgbClr val="0F0F0F"/>
              </a:solidFill>
            </a:endParaRPr>
          </a:p>
        </p:txBody>
      </p:sp>
      <p:pic>
        <p:nvPicPr>
          <p:cNvPr id="298" name="Google Shape;298;p40"/>
          <p:cNvPicPr preferRelativeResize="0"/>
          <p:nvPr/>
        </p:nvPicPr>
        <p:blipFill rotWithShape="1">
          <a:blip r:embed="rId4">
            <a:alphaModFix/>
          </a:blip>
          <a:srcRect b="0" l="55136" r="0" t="0"/>
          <a:stretch/>
        </p:blipFill>
        <p:spPr>
          <a:xfrm>
            <a:off x="5249775" y="0"/>
            <a:ext cx="389422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49774" y="0"/>
            <a:ext cx="38942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1"/>
          <p:cNvSpPr txBox="1"/>
          <p:nvPr/>
        </p:nvSpPr>
        <p:spPr>
          <a:xfrm>
            <a:off x="399600" y="4289700"/>
            <a:ext cx="83448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L’inaugurazione del monumento scolpito da Franco Pegonzi.</a:t>
            </a:r>
            <a:endParaRPr b="0" i="0" sz="18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La cerimonia avvenne il 15 ottobre 1967</a:t>
            </a:r>
            <a:endParaRPr b="0" i="0" sz="18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  <p:pic>
        <p:nvPicPr>
          <p:cNvPr id="305" name="Google Shape;305;p41"/>
          <p:cNvPicPr preferRelativeResize="0"/>
          <p:nvPr/>
        </p:nvPicPr>
        <p:blipFill rotWithShape="1">
          <a:blip r:embed="rId3">
            <a:alphaModFix/>
          </a:blip>
          <a:srcRect b="3835" l="2153" r="3371" t="4847"/>
          <a:stretch/>
        </p:blipFill>
        <p:spPr>
          <a:xfrm>
            <a:off x="2480450" y="132325"/>
            <a:ext cx="4183101" cy="363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2"/>
          <p:cNvSpPr txBox="1"/>
          <p:nvPr/>
        </p:nvSpPr>
        <p:spPr>
          <a:xfrm>
            <a:off x="279575" y="164350"/>
            <a:ext cx="8216700" cy="45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GLI ESITI DEL NOSTRO LAVORO</a:t>
            </a:r>
            <a:endParaRPr b="1" i="0" sz="19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INTERVISTE &amp; DOCUMENTARI</a:t>
            </a:r>
            <a:endParaRPr b="1" i="0" sz="14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https://www.youtube.com/watch?v=o7Ihcpm5U3Y</a:t>
            </a:r>
            <a:r>
              <a:rPr b="0" i="0" lang="en" sz="1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 </a:t>
            </a:r>
            <a:r>
              <a:rPr b="0" i="1" lang="en" sz="1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G.Ferretti - Un sopravvissuto a Cefalonia</a:t>
            </a:r>
            <a:endParaRPr b="0" i="1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https://www.youtube.com/watch?v=SsaenzBeW28</a:t>
            </a:r>
            <a:r>
              <a:rPr b="0" i="0" lang="en" sz="1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 </a:t>
            </a:r>
            <a:r>
              <a:rPr b="0" i="1" lang="en" sz="1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9 settembre 1943: Cefalonia - M. Pasquali</a:t>
            </a:r>
            <a:endParaRPr b="0" i="1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https://youtu.be/OAt1DfIT0co</a:t>
            </a:r>
            <a:r>
              <a:rPr b="0" i="0" lang="en" sz="1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 </a:t>
            </a:r>
            <a:r>
              <a:rPr b="0" i="1" lang="en" sz="13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Cefalonia: intervista a M. Filippini </a:t>
            </a:r>
            <a:endParaRPr b="0" i="0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https://www.youtube.com/watch?v=Nm_ObAuA0oo</a:t>
            </a:r>
            <a:r>
              <a:rPr b="0" i="0" lang="en" sz="1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  </a:t>
            </a:r>
            <a:r>
              <a:rPr b="0" i="1" lang="en" sz="1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Per non dimenticare - D. Benedetti</a:t>
            </a:r>
            <a:endParaRPr b="0" i="1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https://youtu.be/m3FtUFnGfGs</a:t>
            </a:r>
            <a:r>
              <a:rPr b="0" i="0" lang="en" sz="1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 </a:t>
            </a:r>
            <a:r>
              <a:rPr b="0" i="1" lang="en" sz="13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Cefalonia e Corfù. Testimoni della Acqui tra storia e memoria</a:t>
            </a:r>
            <a:endParaRPr b="0" i="1" sz="13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https://www.youtube.com/watch?v=r06PJ2GMTY8</a:t>
            </a:r>
            <a:r>
              <a:rPr b="0" i="1" lang="en" sz="1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 Divisione Acqui per non dimenticare - F. Faccioli</a:t>
            </a:r>
            <a:endParaRPr b="0" i="1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https://youtu.be/ln9igodV85g</a:t>
            </a:r>
            <a:r>
              <a:rPr b="0" i="1" lang="en" sz="13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 La tragedia di Cefalonia, 8 settembre 1943. Il museo di Argostoli</a:t>
            </a:r>
            <a:endParaRPr b="0" i="1" sz="13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https://www.youtube.com/watch?v=cPvietjafnE</a:t>
            </a:r>
            <a:r>
              <a:rPr b="0" i="0" lang="en" sz="1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 </a:t>
            </a:r>
            <a:r>
              <a:rPr b="0" i="1" lang="en" sz="1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L'eccidio di  Cefalonia, 1943 </a:t>
            </a:r>
            <a:endParaRPr b="0" i="1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https://youtu.be/TfYGyHFCoTk</a:t>
            </a:r>
            <a:r>
              <a:rPr b="0" i="0" lang="en" sz="1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 </a:t>
            </a:r>
            <a:r>
              <a:rPr b="0" i="1" lang="en" sz="13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I giorni della nostra storia - Cefalonia</a:t>
            </a:r>
            <a:endParaRPr b="0" i="1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https://youtu.be/mp8it4RGliw</a:t>
            </a:r>
            <a:r>
              <a:rPr b="0" i="0" lang="en" sz="13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 </a:t>
            </a:r>
            <a:r>
              <a:rPr b="0" i="1" lang="en" sz="13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Cefalonia, settembre 1943. La Casetta Rossa </a:t>
            </a:r>
            <a:endParaRPr b="0" i="1" sz="13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3"/>
          <p:cNvSpPr txBox="1"/>
          <p:nvPr/>
        </p:nvSpPr>
        <p:spPr>
          <a:xfrm>
            <a:off x="311600" y="132325"/>
            <a:ext cx="8270100" cy="4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SITI  web</a:t>
            </a:r>
            <a:endParaRPr b="1" i="0" sz="12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https://patrimonio.archivioluce.com/luce-web/</a:t>
            </a:r>
            <a:r>
              <a:rPr b="0" i="0" lang="en" sz="11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   </a:t>
            </a:r>
            <a:endParaRPr b="0" i="0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www.associzioneacqui.it/it/</a:t>
            </a:r>
            <a:endParaRPr b="0" i="0" sz="12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https://www.spiegel.de/geschichte/kefalonia-1943-massaker-der-wehrmacht-an-italienischen-kriegsgefangenen-a-1227737.html#fotostrecke-31e73dc4-0001-0002-0000-000000163735</a:t>
            </a:r>
            <a:endParaRPr b="0" i="0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http://www.associazioneacqui.it/it/pagine/tesi/pdf2-cefalonia-tra-storia-e-immaginario1.pdf</a:t>
            </a:r>
            <a:endParaRPr b="0" i="0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https://museonazionaleresistenza.it/story/il-massacro-della-divisione-acqui/</a:t>
            </a:r>
            <a:r>
              <a:rPr b="0" i="0" lang="en" sz="11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 </a:t>
            </a:r>
            <a:endParaRPr b="0" i="1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COMBAT FILM</a:t>
            </a:r>
            <a:endParaRPr b="1" i="0" sz="12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https://www.youtube.com/watch?v=w9Ja77rcipU</a:t>
            </a:r>
            <a:r>
              <a:rPr b="0" i="1" lang="en" sz="11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 Tragico e glorioso ‘43 - Cefalonia </a:t>
            </a:r>
            <a:endParaRPr b="0" i="1" sz="11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1" sz="12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CINEGIORNALI</a:t>
            </a:r>
            <a:endParaRPr b="1" i="0" sz="12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https://youtu.be/nGQtgkvCmg4</a:t>
            </a:r>
            <a:r>
              <a:rPr b="0" i="0" lang="en" sz="11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 </a:t>
            </a:r>
            <a:r>
              <a:rPr b="0" i="1" lang="en" sz="11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Cinegiornale Luce - Il rientro a Bari delle spoglie dei caduti di Cefalonia</a:t>
            </a:r>
            <a:endParaRPr b="0" i="1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sng" cap="none" strike="noStrike">
                <a:solidFill>
                  <a:srgbClr val="1155CC"/>
                </a:solidFill>
                <a:latin typeface="Crimson Text"/>
                <a:ea typeface="Crimson Text"/>
                <a:cs typeface="Crimson Text"/>
                <a:sym typeface="Crimson Text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https://youtu.be/JWUmL3ZnxzQ</a:t>
            </a:r>
            <a:r>
              <a:rPr b="0" i="1" lang="en" sz="11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 Lo sbarco aereo italiano a Corfù. L'occupazione di Cefalonia</a:t>
            </a:r>
            <a:endParaRPr b="1" i="0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FICTION</a:t>
            </a:r>
            <a:endParaRPr b="1" i="0" sz="12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Il mandolino del capitano Corelli </a:t>
            </a:r>
            <a:r>
              <a:rPr b="0" i="0" lang="en" sz="11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di John Madden, 2001</a:t>
            </a:r>
            <a:endParaRPr b="0" i="0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I giorni dell’amore e i giorni dell’odio - Cefalonia  </a:t>
            </a:r>
            <a:r>
              <a:rPr b="0" i="0" lang="en" sz="11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di Claver Salizzato, 2001</a:t>
            </a:r>
            <a:endParaRPr b="0" i="0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" sz="11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Cefalonia, </a:t>
            </a:r>
            <a:r>
              <a:rPr b="0" i="0" lang="en" sz="11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sceneggiato Rai di Riccardo Milani, 2005</a:t>
            </a:r>
            <a:endParaRPr b="0" i="0" sz="1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4"/>
          <p:cNvSpPr txBox="1"/>
          <p:nvPr>
            <p:ph idx="1" type="subTitle"/>
          </p:nvPr>
        </p:nvSpPr>
        <p:spPr>
          <a:xfrm>
            <a:off x="1438800" y="1411350"/>
            <a:ext cx="6266400" cy="23208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rPr lang="en" sz="1500">
                <a:solidFill>
                  <a:srgbClr val="FFD966"/>
                </a:solidFill>
              </a:rPr>
              <a:t>Gruppo classe IV sez. D  a.s. 2022/23  (oggi </a:t>
            </a:r>
            <a:r>
              <a:rPr i="1" lang="en" sz="1500">
                <a:solidFill>
                  <a:srgbClr val="FFD966"/>
                </a:solidFill>
              </a:rPr>
              <a:t>classe V</a:t>
            </a:r>
            <a:r>
              <a:rPr lang="en" sz="1500">
                <a:solidFill>
                  <a:srgbClr val="FFD966"/>
                </a:solidFill>
              </a:rPr>
              <a:t>)</a:t>
            </a:r>
            <a:endParaRPr sz="1500">
              <a:solidFill>
                <a:srgbClr val="FFD966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rPr lang="en" sz="1500">
                <a:solidFill>
                  <a:srgbClr val="FFD966"/>
                </a:solidFill>
              </a:rPr>
              <a:t>IIS “Rita Levi-Montalcini”/ ACQUI T. formato dagli studenti DI DOLCE Eleonora, INCAMINATO Matteo, KITANOVA  Franceska, GIACCHERO Stefano, MARTINO Luca Carlo, MAZZARELLO Chiara, LOUZA Abdullah.</a:t>
            </a:r>
            <a:endParaRPr sz="1500">
              <a:solidFill>
                <a:srgbClr val="FFD9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rPr lang="en" sz="1500">
                <a:solidFill>
                  <a:srgbClr val="FFD966"/>
                </a:solidFill>
              </a:rPr>
              <a:t>Docente coordinatore: prof. Giulio SARDI</a:t>
            </a:r>
            <a:endParaRPr sz="1500">
              <a:solidFill>
                <a:srgbClr val="FFD9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800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24288" t="0"/>
          <a:stretch/>
        </p:blipFill>
        <p:spPr>
          <a:xfrm flipH="1">
            <a:off x="5249776" y="0"/>
            <a:ext cx="38942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8"/>
          <p:cNvSpPr txBox="1"/>
          <p:nvPr>
            <p:ph type="title"/>
          </p:nvPr>
        </p:nvSpPr>
        <p:spPr>
          <a:xfrm>
            <a:off x="325250" y="1183700"/>
            <a:ext cx="4529700" cy="302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400"/>
              <a:buNone/>
            </a:pPr>
            <a:r>
              <a:rPr b="0" lang="en" sz="1900">
                <a:solidFill>
                  <a:srgbClr val="0F0F0F"/>
                </a:solidFill>
              </a:rPr>
              <a:t>La nostra ricognizione </a:t>
            </a:r>
            <a:r>
              <a:rPr b="0" lang="en" sz="1900">
                <a:solidFill>
                  <a:srgbClr val="0F0F0F"/>
                </a:solidFill>
              </a:rPr>
              <a:t>riguarda</a:t>
            </a:r>
            <a:r>
              <a:rPr b="0" lang="en" sz="1900">
                <a:solidFill>
                  <a:srgbClr val="0F0F0F"/>
                </a:solidFill>
              </a:rPr>
              <a:t> i contributi filmici (reperiti sui siti web; ecco combat</a:t>
            </a:r>
            <a:r>
              <a:rPr b="0" i="1" lang="en" sz="1900">
                <a:solidFill>
                  <a:srgbClr val="0F0F0F"/>
                </a:solidFill>
              </a:rPr>
              <a:t> film</a:t>
            </a:r>
            <a:r>
              <a:rPr b="0" lang="en" sz="1900">
                <a:solidFill>
                  <a:srgbClr val="0F0F0F"/>
                </a:solidFill>
              </a:rPr>
              <a:t>, documentari-interviste, discorsi in video dei Presidenti della Repubblica, </a:t>
            </a:r>
            <a:r>
              <a:rPr b="0" i="1" lang="en" sz="1900">
                <a:solidFill>
                  <a:srgbClr val="0F0F0F"/>
                </a:solidFill>
              </a:rPr>
              <a:t>fiction, etc.</a:t>
            </a:r>
            <a:r>
              <a:rPr b="0" lang="en" sz="1900">
                <a:solidFill>
                  <a:srgbClr val="0F0F0F"/>
                </a:solidFill>
              </a:rPr>
              <a:t>), cui abbiamo unito la  consultazione della più aggiornata produzione storiografica.</a:t>
            </a:r>
            <a:endParaRPr b="0" sz="1900">
              <a:solidFill>
                <a:srgbClr val="0F0F0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400"/>
              <a:buNone/>
            </a:pPr>
            <a:r>
              <a:t/>
            </a:r>
            <a:endParaRPr b="0" sz="4200"/>
          </a:p>
        </p:txBody>
      </p:sp>
      <p:pic>
        <p:nvPicPr>
          <p:cNvPr id="221" name="Google Shape;221;p28"/>
          <p:cNvPicPr preferRelativeResize="0"/>
          <p:nvPr/>
        </p:nvPicPr>
        <p:blipFill rotWithShape="1">
          <a:blip r:embed="rId4">
            <a:alphaModFix/>
          </a:blip>
          <a:srcRect b="0" l="55136" r="0" t="0"/>
          <a:stretch/>
        </p:blipFill>
        <p:spPr>
          <a:xfrm>
            <a:off x="5249775" y="0"/>
            <a:ext cx="38942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8"/>
          <p:cNvSpPr txBox="1"/>
          <p:nvPr/>
        </p:nvSpPr>
        <p:spPr>
          <a:xfrm>
            <a:off x="3522950" y="1493725"/>
            <a:ext cx="565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223" name="Google Shape;223;p28"/>
          <p:cNvSpPr txBox="1"/>
          <p:nvPr/>
        </p:nvSpPr>
        <p:spPr>
          <a:xfrm>
            <a:off x="2733800" y="1817850"/>
            <a:ext cx="644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224" name="Google Shape;224;p28"/>
          <p:cNvSpPr txBox="1"/>
          <p:nvPr/>
        </p:nvSpPr>
        <p:spPr>
          <a:xfrm>
            <a:off x="3382025" y="1521900"/>
            <a:ext cx="141000" cy="4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los Text"/>
              <a:ea typeface="Golos Text"/>
              <a:cs typeface="Golos Text"/>
              <a:sym typeface="Golos Tex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/>
        </p:nvSpPr>
        <p:spPr>
          <a:xfrm>
            <a:off x="407650" y="313725"/>
            <a:ext cx="8120700" cy="3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Pur essendo il nostro inventario parziale, ci hanno colpito i casi di censura, o di auto censura, e da legare all'oblio “voluto” nei confronti  di un episodio “scomodo” della  nostra storia nazionale.</a:t>
            </a:r>
            <a:endParaRPr b="0" i="0" sz="18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Perche questo accade?</a:t>
            </a:r>
            <a:endParaRPr b="1" i="0" sz="21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F0F0F"/>
              </a:buClr>
              <a:buSzPts val="1800"/>
              <a:buFont typeface="Crimson Text"/>
              <a:buChar char="●"/>
            </a:pPr>
            <a:r>
              <a:rPr b="0" i="0" lang="en" sz="18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Per il sovietismo militare</a:t>
            </a:r>
            <a:endParaRPr b="0" i="0" sz="18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Font typeface="Crimson Text"/>
              <a:buChar char="●"/>
            </a:pPr>
            <a:r>
              <a:rPr b="0" i="0" lang="en" sz="18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Per il ruolo ambiguo rivestito da alcuni protagonisti, come scrive Elena Aga Rossi </a:t>
            </a:r>
            <a:endParaRPr b="0" i="0" sz="18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Font typeface="Crimson Text"/>
              <a:buChar char="●"/>
            </a:pPr>
            <a:r>
              <a:rPr b="0" i="0" lang="en" sz="18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Perchè forse Badoglio voleva un “sacrificio di uomini”, un olocausto funzionale alle condizioni dell’armistizio </a:t>
            </a:r>
            <a:endParaRPr b="0" i="0" sz="18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-3429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0F0F"/>
              </a:buClr>
              <a:buSzPts val="1800"/>
              <a:buFont typeface="Crimson Text"/>
              <a:buChar char="●"/>
            </a:pPr>
            <a:r>
              <a:rPr b="0" i="0" lang="en" sz="1800" u="none" cap="none" strike="noStrike">
                <a:solidFill>
                  <a:srgbClr val="0F0F0F"/>
                </a:solidFill>
                <a:latin typeface="Crimson Text"/>
                <a:ea typeface="Crimson Text"/>
                <a:cs typeface="Crimson Text"/>
                <a:sym typeface="Crimson Text"/>
              </a:rPr>
              <a:t>Perchè preme la politica internazionale, che deve guardare benevolmente alla Germania Ovest, spazio fondamentale per l'Alleanza Atlantica</a:t>
            </a:r>
            <a:endParaRPr b="0" i="0" sz="1800" u="none" cap="none" strike="noStrike">
              <a:solidFill>
                <a:srgbClr val="0F0F0F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F0F0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1"/>
          <p:cNvPicPr preferRelativeResize="0"/>
          <p:nvPr/>
        </p:nvPicPr>
        <p:blipFill rotWithShape="1">
          <a:blip r:embed="rId3">
            <a:alphaModFix/>
          </a:blip>
          <a:srcRect b="31450" l="0" r="3119" t="57987"/>
          <a:stretch/>
        </p:blipFill>
        <p:spPr>
          <a:xfrm>
            <a:off x="94375" y="2255875"/>
            <a:ext cx="8903550" cy="15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1"/>
          <p:cNvSpPr txBox="1"/>
          <p:nvPr/>
        </p:nvSpPr>
        <p:spPr>
          <a:xfrm>
            <a:off x="290250" y="228375"/>
            <a:ext cx="8853900" cy="16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Questo stralcio prende in considerazione alcuni articoli del giornale greco “Vradyni” riguardanti l’eccidio di Cefalonia.</a:t>
            </a:r>
            <a:endParaRPr b="0" i="0" sz="21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E’ parte della relazione, indirizzata al Ministero della Difesa  e redatta il 2 marzo 1948 dal colonnello capo ufficio Luigi Mondini</a:t>
            </a:r>
            <a:endParaRPr b="0" i="0" sz="21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2"/>
          <p:cNvSpPr txBox="1"/>
          <p:nvPr>
            <p:ph idx="1" type="subTitle"/>
          </p:nvPr>
        </p:nvSpPr>
        <p:spPr>
          <a:xfrm>
            <a:off x="713225" y="246675"/>
            <a:ext cx="6001500" cy="15930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3000"/>
              <a:buNone/>
            </a:pPr>
            <a:r>
              <a:rPr b="1" lang="en" sz="1500">
                <a:solidFill>
                  <a:srgbClr val="FFD966"/>
                </a:solidFill>
              </a:rPr>
              <a:t>Ne </a:t>
            </a:r>
            <a:r>
              <a:rPr b="1" i="1" lang="en" sz="1500">
                <a:solidFill>
                  <a:srgbClr val="FFD966"/>
                </a:solidFill>
              </a:rPr>
              <a:t>La rabbia </a:t>
            </a:r>
            <a:r>
              <a:rPr b="1" lang="en" sz="1500">
                <a:solidFill>
                  <a:srgbClr val="FFD966"/>
                </a:solidFill>
              </a:rPr>
              <a:t>(1963), film di montaggio di Pier Paolo Pasolini, una sequenza - riguardante il rientro, a Bari: era il 1953, delle salme dei caduti italiani di Cefalonia - è stato espunta dall'Autore.</a:t>
            </a:r>
            <a:endParaRPr b="1" sz="2900">
              <a:solidFill>
                <a:srgbClr val="FFD966"/>
              </a:solidFill>
            </a:endParaRPr>
          </a:p>
        </p:txBody>
      </p:sp>
      <p:sp>
        <p:nvSpPr>
          <p:cNvPr id="247" name="Google Shape;247;p32"/>
          <p:cNvSpPr txBox="1"/>
          <p:nvPr>
            <p:ph type="title"/>
          </p:nvPr>
        </p:nvSpPr>
        <p:spPr>
          <a:xfrm>
            <a:off x="2429275" y="4118975"/>
            <a:ext cx="6001500" cy="4896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i="1" lang="en" sz="1500">
                <a:solidFill>
                  <a:srgbClr val="FFD96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Cinegiornale Luce - Il rientro a Bari delle spoglie dei caduti di Cefalonia</a:t>
            </a:r>
            <a:endParaRPr b="0" sz="2300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800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24288" t="0"/>
          <a:stretch/>
        </p:blipFill>
        <p:spPr>
          <a:xfrm flipH="1">
            <a:off x="5249776" y="0"/>
            <a:ext cx="38942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3"/>
          <p:cNvSpPr txBox="1"/>
          <p:nvPr>
            <p:ph type="title"/>
          </p:nvPr>
        </p:nvSpPr>
        <p:spPr>
          <a:xfrm>
            <a:off x="325250" y="1423525"/>
            <a:ext cx="4529700" cy="209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400"/>
              <a:buNone/>
            </a:pPr>
            <a:r>
              <a:rPr b="0" lang="en" sz="1900">
                <a:solidFill>
                  <a:srgbClr val="0F0F0F"/>
                </a:solidFill>
              </a:rPr>
              <a:t>Caso analogo  per Miklos Jancsò,  Leone d’oro alla carriera alla Mostra Internazionale d’Arte Cinematografica di Venezia 1990. Il progetto del film  </a:t>
            </a:r>
            <a:r>
              <a:rPr b="0" i="1" lang="en" sz="1900">
                <a:solidFill>
                  <a:srgbClr val="0F0F0F"/>
                </a:solidFill>
              </a:rPr>
              <a:t>Cefalonia </a:t>
            </a:r>
            <a:r>
              <a:rPr b="0" lang="en" sz="1900">
                <a:solidFill>
                  <a:srgbClr val="0F0F0F"/>
                </a:solidFill>
              </a:rPr>
              <a:t>non venne </a:t>
            </a:r>
            <a:r>
              <a:rPr b="0" lang="en" sz="1900">
                <a:solidFill>
                  <a:srgbClr val="0F0F0F"/>
                </a:solidFill>
              </a:rPr>
              <a:t>realizzato, ma dell’opera ci resta la redazione della sceneggiatura, che risale agli anni Settanta</a:t>
            </a:r>
            <a:endParaRPr b="0" sz="1900">
              <a:solidFill>
                <a:srgbClr val="0F0F0F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SzPts val="3400"/>
              <a:buNone/>
            </a:pPr>
            <a:r>
              <a:t/>
            </a:r>
            <a:endParaRPr b="0" sz="4200"/>
          </a:p>
        </p:txBody>
      </p:sp>
      <p:pic>
        <p:nvPicPr>
          <p:cNvPr id="254" name="Google Shape;254;p33"/>
          <p:cNvPicPr preferRelativeResize="0"/>
          <p:nvPr/>
        </p:nvPicPr>
        <p:blipFill rotWithShape="1">
          <a:blip r:embed="rId4">
            <a:alphaModFix/>
          </a:blip>
          <a:srcRect b="0" l="55136" r="0" t="0"/>
          <a:stretch/>
        </p:blipFill>
        <p:spPr>
          <a:xfrm>
            <a:off x="5249775" y="0"/>
            <a:ext cx="389422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49775" y="0"/>
            <a:ext cx="38942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4"/>
          <p:cNvSpPr txBox="1"/>
          <p:nvPr>
            <p:ph idx="1" type="subTitle"/>
          </p:nvPr>
        </p:nvSpPr>
        <p:spPr>
          <a:xfrm>
            <a:off x="713225" y="303050"/>
            <a:ext cx="6001500" cy="18888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</a:pPr>
            <a:r>
              <a:rPr b="1" lang="en" sz="1500">
                <a:solidFill>
                  <a:srgbClr val="FFD966"/>
                </a:solidFill>
              </a:rPr>
              <a:t>Tra i contributi più interessanti reperiti sul web questo trionfale filmato di propaganda 1941.</a:t>
            </a:r>
            <a:endParaRPr b="1" sz="1500">
              <a:solidFill>
                <a:srgbClr val="FFD966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3000"/>
              <a:buNone/>
            </a:pPr>
            <a:r>
              <a:rPr b="1" lang="en" sz="1500">
                <a:solidFill>
                  <a:srgbClr val="FFD966"/>
                </a:solidFill>
              </a:rPr>
              <a:t>Non è più disponibile invece in rete il combat film tedesco che immortalava le scene della battaglia di Cefalonia del settembre 1943</a:t>
            </a:r>
            <a:endParaRPr b="1" sz="1500">
              <a:solidFill>
                <a:srgbClr val="FFD966"/>
              </a:solidFill>
            </a:endParaRPr>
          </a:p>
        </p:txBody>
      </p:sp>
      <p:sp>
        <p:nvSpPr>
          <p:cNvPr id="262" name="Google Shape;262;p34"/>
          <p:cNvSpPr txBox="1"/>
          <p:nvPr>
            <p:ph type="title"/>
          </p:nvPr>
        </p:nvSpPr>
        <p:spPr>
          <a:xfrm>
            <a:off x="2429275" y="4118975"/>
            <a:ext cx="6001500" cy="489600"/>
          </a:xfrm>
          <a:prstGeom prst="rect">
            <a:avLst/>
          </a:prstGeom>
          <a:solidFill>
            <a:srgbClr val="202020">
              <a:alpha val="69803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i="1" lang="en" sz="1500">
                <a:solidFill>
                  <a:srgbClr val="FFD966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 sbarco aereo italiano a Corfù. L'occupazione di Cefalonia </a:t>
            </a:r>
            <a:endParaRPr sz="1800"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5"/>
          <p:cNvPicPr preferRelativeResize="0"/>
          <p:nvPr/>
        </p:nvPicPr>
        <p:blipFill rotWithShape="1">
          <a:blip r:embed="rId3">
            <a:alphaModFix/>
          </a:blip>
          <a:srcRect b="17554" l="12285" r="9410" t="9722"/>
          <a:stretch/>
        </p:blipFill>
        <p:spPr>
          <a:xfrm>
            <a:off x="997150" y="175000"/>
            <a:ext cx="7149676" cy="373490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5"/>
          <p:cNvSpPr txBox="1"/>
          <p:nvPr/>
        </p:nvSpPr>
        <p:spPr>
          <a:xfrm>
            <a:off x="375625" y="4048650"/>
            <a:ext cx="83448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Dai nostri colleghi della classe 5C 2022-2023 abbiamo ereditato questa immagine, raccolta dalla rassegna “Militaria” che si tenne al Pala Congressi dei Bagni il 3 e 4 dicembre 2022.</a:t>
            </a:r>
            <a:endParaRPr b="0" i="0" sz="18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rimson Text"/>
                <a:ea typeface="Crimson Text"/>
                <a:cs typeface="Crimson Text"/>
                <a:sym typeface="Crimson Text"/>
              </a:rPr>
              <a:t>Ritrae la Piazza Vallianou di Argostoli parata a festa</a:t>
            </a:r>
            <a:endParaRPr b="0" i="0" sz="1800" u="none" cap="none" strike="noStrike">
              <a:solidFill>
                <a:srgbClr val="000000"/>
              </a:solidFill>
              <a:latin typeface="Crimson Text"/>
              <a:ea typeface="Crimson Text"/>
              <a:cs typeface="Crimson Text"/>
              <a:sym typeface="Crimson Tex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litical Impact of the Fall of the Berlin Wall Thesis Defense by Slidesgo">
  <a:themeElements>
    <a:clrScheme name="Simple Light">
      <a:dk1>
        <a:srgbClr val="202020"/>
      </a:dk1>
      <a:lt1>
        <a:srgbClr val="FFFFFF"/>
      </a:lt1>
      <a:dk2>
        <a:srgbClr val="EFEFEF"/>
      </a:dk2>
      <a:lt2>
        <a:srgbClr val="B7B7B7"/>
      </a:lt2>
      <a:accent1>
        <a:srgbClr val="666666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